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5E3"/>
    <a:srgbClr val="5889DB"/>
    <a:srgbClr val="7A8CB6"/>
    <a:srgbClr val="809BCB"/>
    <a:srgbClr val="95A9CB"/>
    <a:srgbClr val="8D3E11"/>
    <a:srgbClr val="DD5E17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6" autoAdjust="0"/>
    <p:restoredTop sz="72606" autoAdjust="0"/>
  </p:normalViewPr>
  <p:slideViewPr>
    <p:cSldViewPr snapToGrid="0" snapToObjects="1">
      <p:cViewPr>
        <p:scale>
          <a:sx n="150" d="100"/>
          <a:sy n="150" d="100"/>
        </p:scale>
        <p:origin x="-10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4302-E9AB-0549-A672-F7D42312B8D1}" type="datetimeFigureOut">
              <a:t>29/11/17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FD9F-6720-A541-9C4B-EBBB8E310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9431"/>
            <a:ext cx="9143999" cy="276556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/>
          <a:p>
            <a:pPr algn="r"/>
            <a:r>
              <a:rPr lang="en-US" sz="1600" b="0" i="0">
                <a:solidFill>
                  <a:srgbClr val="3F80CD"/>
                </a:solidFill>
                <a:latin typeface="Roboto Slab Light"/>
                <a:cs typeface="Roboto Slab Light"/>
              </a:rPr>
              <a:t>RockScript</a:t>
            </a:r>
            <a:r>
              <a:rPr lang="en-US" sz="1600" b="0" i="0">
                <a:solidFill>
                  <a:schemeClr val="bg1">
                    <a:lumMod val="65000"/>
                  </a:schemeClr>
                </a:solidFill>
                <a:latin typeface="Roboto Slab Light"/>
                <a:cs typeface="Roboto Slab Light"/>
              </a:rPr>
              <a:t>.io </a:t>
            </a:r>
          </a:p>
        </p:txBody>
      </p:sp>
    </p:spTree>
    <p:extLst>
      <p:ext uri="{BB962C8B-B14F-4D97-AF65-F5344CB8AC3E}">
        <p14:creationId xmlns:p14="http://schemas.microsoft.com/office/powerpoint/2010/main" val="13088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29/11/17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28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>
                <a:solidFill>
                  <a:srgbClr val="3F80CD"/>
                </a:solidFill>
              </a:rPr>
              <a:t>RockScript</a:t>
            </a:r>
            <a:r>
              <a:rPr lang="en-US"/>
              <a:t>.io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362"/>
            <a:ext cx="9144000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3F80CD"/>
          </a:solidFill>
          <a:latin typeface="Roboto Slab Light"/>
          <a:ea typeface="+mj-ea"/>
          <a:cs typeface="Roboto Slab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spc="-9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9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9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43847" y="2328905"/>
            <a:ext cx="15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93382" y="2839404"/>
            <a:ext cx="31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 RockScript SPI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2694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404" y="2182814"/>
            <a:ext cx="2498104" cy="1803669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latin typeface="Courier New"/>
                <a:cs typeface="Courier New"/>
              </a:rPr>
              <a:t>var mySvc = system</a:t>
            </a:r>
          </a:p>
          <a:p>
            <a:r>
              <a:rPr lang="en-US" sz="1000">
                <a:latin typeface="Courier New"/>
                <a:cs typeface="Courier New"/>
              </a:rPr>
              <a:t>.import('host/mysvc');</a:t>
            </a:r>
          </a:p>
          <a:p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cs typeface="Courier New"/>
              </a:rPr>
              <a:t>var http = system</a:t>
            </a:r>
          </a:p>
          <a:p>
            <a:r>
              <a:rPr lang="en-US" sz="1000">
                <a:latin typeface="Courier New"/>
                <a:cs typeface="Courier New"/>
              </a:rPr>
              <a:t>.import('rockscript.io/http');</a:t>
            </a:r>
          </a:p>
          <a:p>
            <a:endParaRPr lang="en-US" sz="1000">
              <a:latin typeface="Courier New"/>
              <a:cs typeface="Courier New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  <a:endCxn id="38" idx="1"/>
          </p:cNvCxnSpPr>
          <p:nvPr/>
        </p:nvCxnSpPr>
        <p:spPr>
          <a:xfrm>
            <a:off x="4301295" y="3986128"/>
            <a:ext cx="1334923" cy="355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7107980" y="3573775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110866" y="2376044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Any protocol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35290" y="4545112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>
            <a:off x="4301295" y="4954169"/>
            <a:ext cx="2833995" cy="365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579544"/>
            <a:ext cx="920987" cy="813168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23941" y="2727970"/>
            <a:ext cx="333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RockScript HTTP  Service protocol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75508" y="48837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7908" y="47313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80308" y="45789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36218" y="3573775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0470" y="1845733"/>
            <a:ext cx="1958915" cy="337080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Script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36147" y="4631378"/>
            <a:ext cx="125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Any protocol</a:t>
            </a:r>
          </a:p>
        </p:txBody>
      </p:sp>
    </p:spTree>
    <p:extLst>
      <p:ext uri="{BB962C8B-B14F-4D97-AF65-F5344CB8AC3E}">
        <p14:creationId xmlns:p14="http://schemas.microsoft.com/office/powerpoint/2010/main" val="31968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9575" y="897665"/>
            <a:ext cx="4921073" cy="451506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3237" y="17642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637" y="19166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8037" y="206909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637" y="28632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8037" y="30156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0437" y="3168044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57395" y="39483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09795" y="41007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2195" y="4253161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2927495" y="2535016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2782023" y="2535016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40720" y="2535016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79895" y="3633969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940720" y="3633969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93120" y="3633969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5401648" y="1598418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01478" y="2096877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01478" y="2576180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46" name="Straight Connector 45"/>
          <p:cNvCxnSpPr>
            <a:stCxn id="92" idx="3"/>
            <a:endCxn id="2" idx="1"/>
          </p:cNvCxnSpPr>
          <p:nvPr/>
        </p:nvCxnSpPr>
        <p:spPr>
          <a:xfrm>
            <a:off x="7179648" y="2383231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7517348" y="1604956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01648" y="3469921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01478" y="3968380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1478" y="4447683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60" name="Straight Connector 59"/>
          <p:cNvCxnSpPr>
            <a:stCxn id="56" idx="3"/>
            <a:endCxn id="67" idx="1"/>
          </p:cNvCxnSpPr>
          <p:nvPr/>
        </p:nvCxnSpPr>
        <p:spPr>
          <a:xfrm>
            <a:off x="7179648" y="4254734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7517348" y="3476459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380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F9E"/>
      </a:accent1>
      <a:accent2>
        <a:srgbClr val="DD5E17"/>
      </a:accent2>
      <a:accent3>
        <a:srgbClr val="C57A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8431</TotalTime>
  <Words>344</Words>
  <Application>Microsoft Macintosh PowerPoint</Application>
  <PresentationFormat>On-screen Show (4:3)</PresentationFormat>
  <Paragraphs>77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RockScript.io</dc:title>
  <dc:creator>Tom Baeyens</dc:creator>
  <cp:lastModifiedBy>Tom Baeyens</cp:lastModifiedBy>
  <cp:revision>157</cp:revision>
  <dcterms:created xsi:type="dcterms:W3CDTF">2017-10-27T05:56:37Z</dcterms:created>
  <dcterms:modified xsi:type="dcterms:W3CDTF">2017-11-29T13:40:48Z</dcterms:modified>
</cp:coreProperties>
</file>