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6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5E3"/>
    <a:srgbClr val="5889DB"/>
    <a:srgbClr val="7A8CB6"/>
    <a:srgbClr val="809BCB"/>
    <a:srgbClr val="95A9CB"/>
    <a:srgbClr val="8D3E11"/>
    <a:srgbClr val="DD5E17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6" autoAdjust="0"/>
    <p:restoredTop sz="94327" autoAdjust="0"/>
  </p:normalViewPr>
  <p:slideViewPr>
    <p:cSldViewPr snapToGrid="0" snapToObjects="1">
      <p:cViewPr>
        <p:scale>
          <a:sx n="100" d="100"/>
          <a:sy n="100" d="100"/>
        </p:scale>
        <p:origin x="-2504" y="-1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E4302-E9AB-0549-A672-F7D42312B8D1}" type="datetimeFigureOut">
              <a:t>06/12/17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4FD9F-6720-A541-9C4B-EBBB8E310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give you an idea, here's a simple example.</a:t>
            </a:r>
          </a:p>
          <a:p>
            <a:r>
              <a:rPr lang="en-US"/>
              <a:t>You are coding the HTTP request that is called </a:t>
            </a:r>
            <a:r>
              <a:rPr lang="en-US" baseline="0"/>
              <a:t>w</a:t>
            </a:r>
            <a:r>
              <a:rPr lang="en-US"/>
              <a:t>hen</a:t>
            </a:r>
            <a:r>
              <a:rPr lang="en-US" baseline="0"/>
              <a:t> an order is being submitted.</a:t>
            </a:r>
          </a:p>
          <a:p>
            <a:r>
              <a:rPr lang="en-US" baseline="0"/>
              <a:t>In that request, you need to </a:t>
            </a:r>
          </a:p>
          <a:p>
            <a:r>
              <a:rPr lang="en-US" baseline="0"/>
              <a:t> - create the invoice in the procurement service</a:t>
            </a:r>
          </a:p>
          <a:p>
            <a:r>
              <a:rPr lang="en-US" baseline="0"/>
              <a:t> - remove the items from the inventory service</a:t>
            </a:r>
          </a:p>
          <a:p>
            <a:r>
              <a:rPr lang="en-US" baseline="0"/>
              <a:t> - and update the reports in the report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4FD9F-6720-A541-9C4B-EBBB8E3108B9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556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6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9431"/>
            <a:ext cx="9143999" cy="276556"/>
          </a:xfrm>
          <a:prstGeom prst="rect">
            <a:avLst/>
          </a:prstGeom>
          <a:noFill/>
        </p:spPr>
        <p:txBody>
          <a:bodyPr wrap="square" lIns="0" tIns="0" rIns="144000" bIns="0" rtlCol="0">
            <a:noAutofit/>
          </a:bodyPr>
          <a:lstStyle/>
          <a:p>
            <a:pPr algn="r"/>
            <a:r>
              <a:rPr lang="en-US" sz="1600" b="0" i="0">
                <a:solidFill>
                  <a:srgbClr val="3F80CD"/>
                </a:solidFill>
                <a:latin typeface="Roboto Slab Light"/>
                <a:cs typeface="Roboto Slab Light"/>
              </a:rPr>
              <a:t>RockScript</a:t>
            </a:r>
            <a:r>
              <a:rPr lang="en-US" sz="1600" b="0" i="0">
                <a:solidFill>
                  <a:schemeClr val="bg1">
                    <a:lumMod val="65000"/>
                  </a:schemeClr>
                </a:solidFill>
                <a:latin typeface="Roboto Slab Light"/>
                <a:cs typeface="Roboto Slab Light"/>
              </a:rPr>
              <a:t>.io </a:t>
            </a:r>
          </a:p>
        </p:txBody>
      </p:sp>
    </p:spTree>
    <p:extLst>
      <p:ext uri="{BB962C8B-B14F-4D97-AF65-F5344CB8AC3E}">
        <p14:creationId xmlns:p14="http://schemas.microsoft.com/office/powerpoint/2010/main" val="130881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9A878D-89FF-BF47-B66F-1617CBC883C6}" type="datetimeFigureOut"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27D114-5A70-7447-828B-351C4EC052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28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>
                <a:solidFill>
                  <a:srgbClr val="3F80CD"/>
                </a:solidFill>
              </a:rPr>
              <a:t>RockScript</a:t>
            </a:r>
            <a:r>
              <a:rPr lang="en-US"/>
              <a:t>.io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7463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3362"/>
            <a:ext cx="9144000" cy="274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3F80CD"/>
          </a:solidFill>
          <a:latin typeface="Roboto Slab Light"/>
          <a:ea typeface="+mj-ea"/>
          <a:cs typeface="Roboto Slab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spc="-90">
          <a:solidFill>
            <a:schemeClr val="tx1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90">
          <a:solidFill>
            <a:schemeClr val="tx1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90">
          <a:solidFill>
            <a:schemeClr val="tx1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9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331" y="750514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537" y="15903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37" y="17427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337" y="189511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937" y="26892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1337" y="28416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3737" y="2994070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0695" y="37743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3095" y="39267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35495" y="4079187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1700795" y="2361042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1555323" y="2361042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14020" y="2361042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</p:cNvCxnSpPr>
          <p:nvPr/>
        </p:nvCxnSpPr>
        <p:spPr>
          <a:xfrm>
            <a:off x="4301295" y="3986483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6499442" y="3573775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043847" y="2328905"/>
            <a:ext cx="1525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Any protocol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853195" y="3459995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14020" y="3459995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66420" y="3459995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6" name="Rectangle 75"/>
          <p:cNvSpPr/>
          <p:nvPr/>
        </p:nvSpPr>
        <p:spPr>
          <a:xfrm>
            <a:off x="3106049" y="49231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58449" y="50755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27680" y="5184621"/>
            <a:ext cx="1590514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 flipV="1">
            <a:off x="4331836" y="5597329"/>
            <a:ext cx="695844" cy="5769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611294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93382" y="2839404"/>
            <a:ext cx="319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HTTP RockScript SPI protocol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10849" y="5227909"/>
            <a:ext cx="920987" cy="750377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27680" y="3573775"/>
            <a:ext cx="1471762" cy="825415"/>
          </a:xfrm>
          <a:prstGeom prst="rect">
            <a:avLst/>
          </a:prstGeom>
          <a:solidFill>
            <a:srgbClr val="DD5E17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26945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654" y="723690"/>
            <a:ext cx="4164897" cy="5721559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7404" y="2182814"/>
            <a:ext cx="2498104" cy="1803669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latin typeface="Courier New"/>
                <a:cs typeface="Courier New"/>
              </a:rPr>
              <a:t>var mySvc = system</a:t>
            </a:r>
          </a:p>
          <a:p>
            <a:r>
              <a:rPr lang="en-US" sz="1000">
                <a:latin typeface="Courier New"/>
                <a:cs typeface="Courier New"/>
              </a:rPr>
              <a:t>.import('host/mysvc');</a:t>
            </a:r>
          </a:p>
          <a:p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cs typeface="Courier New"/>
              </a:rPr>
              <a:t>var http = system</a:t>
            </a:r>
          </a:p>
          <a:p>
            <a:r>
              <a:rPr lang="en-US" sz="1000">
                <a:latin typeface="Courier New"/>
                <a:cs typeface="Courier New"/>
              </a:rPr>
              <a:t>.import('rockscript.io/http');</a:t>
            </a:r>
          </a:p>
          <a:p>
            <a:endParaRPr lang="en-US" sz="1000">
              <a:latin typeface="Courier New"/>
              <a:cs typeface="Courier New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107980" y="1643641"/>
            <a:ext cx="1590514" cy="82309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59" name="Straight Connector 58"/>
          <p:cNvCxnSpPr>
            <a:stCxn id="86" idx="3"/>
            <a:endCxn id="38" idx="1"/>
          </p:cNvCxnSpPr>
          <p:nvPr/>
        </p:nvCxnSpPr>
        <p:spPr>
          <a:xfrm>
            <a:off x="4301295" y="3986128"/>
            <a:ext cx="1334923" cy="355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37" idx="3"/>
          </p:cNvCxnSpPr>
          <p:nvPr/>
        </p:nvCxnSpPr>
        <p:spPr>
          <a:xfrm>
            <a:off x="6499442" y="2054130"/>
            <a:ext cx="635848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Rectangle 61"/>
          <p:cNvSpPr/>
          <p:nvPr/>
        </p:nvSpPr>
        <p:spPr>
          <a:xfrm>
            <a:off x="7107980" y="2613483"/>
            <a:ext cx="1590514" cy="81192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6493904" y="3021000"/>
            <a:ext cx="641386" cy="503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7107980" y="3573775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6110866" y="2376044"/>
            <a:ext cx="13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Any protocol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135290" y="4545112"/>
            <a:ext cx="1590514" cy="825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Open Sans"/>
              </a:rPr>
              <a:t>API, product, service or functionality</a:t>
            </a:r>
          </a:p>
        </p:txBody>
      </p:sp>
      <p:cxnSp>
        <p:nvCxnSpPr>
          <p:cNvPr id="80" name="Straight Connector 79"/>
          <p:cNvCxnSpPr>
            <a:stCxn id="78" idx="3"/>
            <a:endCxn id="79" idx="1"/>
          </p:cNvCxnSpPr>
          <p:nvPr/>
        </p:nvCxnSpPr>
        <p:spPr>
          <a:xfrm>
            <a:off x="4301295" y="4954169"/>
            <a:ext cx="2833995" cy="3651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3380308" y="3579544"/>
            <a:ext cx="920987" cy="813168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89" name="Straight Connector 88"/>
          <p:cNvCxnSpPr>
            <a:stCxn id="90" idx="3"/>
          </p:cNvCxnSpPr>
          <p:nvPr/>
        </p:nvCxnSpPr>
        <p:spPr>
          <a:xfrm>
            <a:off x="4301295" y="2983481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380308" y="2608292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cxnSp>
        <p:nvCxnSpPr>
          <p:cNvPr id="91" name="Straight Connector 90"/>
          <p:cNvCxnSpPr>
            <a:stCxn id="92" idx="3"/>
          </p:cNvCxnSpPr>
          <p:nvPr/>
        </p:nvCxnSpPr>
        <p:spPr>
          <a:xfrm>
            <a:off x="4301295" y="2018830"/>
            <a:ext cx="726385" cy="0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3380308" y="1643641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023941" y="2727970"/>
            <a:ext cx="333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RockScript HTTP  Service protocol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75508" y="48837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227908" y="47313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80308" y="4578980"/>
            <a:ext cx="920987" cy="750377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Built-in</a:t>
            </a:r>
          </a:p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2142" y="260829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7680" y="1641422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36218" y="3573775"/>
            <a:ext cx="1471762" cy="82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252000"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Service </a:t>
            </a:r>
          </a:p>
          <a:p>
            <a:pPr algn="ctr"/>
            <a:r>
              <a:rPr lang="en-US">
                <a:latin typeface="Open Sans"/>
                <a:cs typeface="Open Sans"/>
              </a:rPr>
              <a:t>Bridge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0470" y="1845733"/>
            <a:ext cx="1958915" cy="337080"/>
          </a:xfrm>
          <a:prstGeom prst="rect">
            <a:avLst/>
          </a:prstGeom>
          <a:noFill/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Open Sans"/>
                <a:cs typeface="Open Sans"/>
              </a:rPr>
              <a:t>Script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36147" y="4631378"/>
            <a:ext cx="125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Any protocol</a:t>
            </a:r>
          </a:p>
        </p:txBody>
      </p:sp>
    </p:spTree>
    <p:extLst>
      <p:ext uri="{BB962C8B-B14F-4D97-AF65-F5344CB8AC3E}">
        <p14:creationId xmlns:p14="http://schemas.microsoft.com/office/powerpoint/2010/main" val="319686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9701" y="1071639"/>
            <a:ext cx="5307010" cy="451506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2400">
                <a:latin typeface="Open Sans"/>
                <a:cs typeface="Open Sans"/>
              </a:rPr>
              <a:t>RockScript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0874" y="19382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3274" y="20906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5674" y="224306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3274" y="30372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5674" y="31896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8074" y="3342018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version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75032" y="41223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27432" y="42747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  <a:cs typeface="Open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9832" y="4427135"/>
            <a:ext cx="1958915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Script execution</a:t>
            </a:r>
          </a:p>
        </p:txBody>
      </p:sp>
      <p:cxnSp>
        <p:nvCxnSpPr>
          <p:cNvPr id="3" name="Straight Connector 2"/>
          <p:cNvCxnSpPr>
            <a:stCxn id="17" idx="2"/>
            <a:endCxn id="20" idx="0"/>
          </p:cNvCxnSpPr>
          <p:nvPr/>
        </p:nvCxnSpPr>
        <p:spPr>
          <a:xfrm>
            <a:off x="3645132" y="2708990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7" idx="2"/>
            <a:endCxn id="19" idx="0"/>
          </p:cNvCxnSpPr>
          <p:nvPr/>
        </p:nvCxnSpPr>
        <p:spPr>
          <a:xfrm flipH="1">
            <a:off x="3499660" y="2708990"/>
            <a:ext cx="138545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58357" y="2708990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97532" y="3807943"/>
            <a:ext cx="0" cy="4806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658357" y="3807943"/>
            <a:ext cx="125950" cy="3282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10757" y="3807943"/>
            <a:ext cx="125950" cy="633028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/>
            </a:solidFill>
            <a:headEnd type="oval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2" name="Rectangle 91"/>
          <p:cNvSpPr/>
          <p:nvPr/>
        </p:nvSpPr>
        <p:spPr>
          <a:xfrm>
            <a:off x="5827710" y="1772392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227540" y="2270851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27540" y="2750154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27710" y="3643895"/>
            <a:ext cx="1778000" cy="15696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27540" y="4142354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27540" y="4621657"/>
            <a:ext cx="1826692" cy="3884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108000" rtlCol="0" anchor="ctr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function</a:t>
            </a:r>
          </a:p>
        </p:txBody>
      </p:sp>
      <p:cxnSp>
        <p:nvCxnSpPr>
          <p:cNvPr id="60" name="Straight Connector 59"/>
          <p:cNvCxnSpPr>
            <a:stCxn id="56" idx="3"/>
            <a:endCxn id="67" idx="1"/>
          </p:cNvCxnSpPr>
          <p:nvPr/>
        </p:nvCxnSpPr>
        <p:spPr>
          <a:xfrm>
            <a:off x="7605710" y="4428708"/>
            <a:ext cx="337700" cy="405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7943410" y="3650433"/>
            <a:ext cx="887614" cy="15646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8172" y="1774075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Deploy script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8172" y="2392400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ns"/>
                <a:cs typeface="Open Sans"/>
              </a:rPr>
              <a:t>Start script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4947" y="3011351"/>
            <a:ext cx="1618938" cy="465925"/>
          </a:xfrm>
          <a:prstGeom prst="rect">
            <a:avLst/>
          </a:prstGeom>
          <a:solidFill>
            <a:srgbClr val="3F80CD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>
                <a:latin typeface="Open Sans"/>
                <a:cs typeface="Open Sans"/>
              </a:rPr>
              <a:t>…</a:t>
            </a:r>
            <a:endParaRPr lang="en-US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3803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779578" y="4657676"/>
            <a:ext cx="99659" cy="625523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6059" y="2201075"/>
            <a:ext cx="103178" cy="727597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31167" y="2918400"/>
            <a:ext cx="4080876" cy="1027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831167" y="1286933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7901444" y="1286934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79237" y="4652215"/>
            <a:ext cx="4029288" cy="546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6787317" y="725115"/>
            <a:ext cx="2228253" cy="561819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499" y="725115"/>
            <a:ext cx="2299336" cy="56181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Server</a:t>
            </a: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1285903" y="1286933"/>
            <a:ext cx="0" cy="3996267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36235" y="725115"/>
            <a:ext cx="2299336" cy="561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API user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85903" y="2175655"/>
            <a:ext cx="2545264" cy="24625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1359984" y="1462411"/>
            <a:ext cx="2351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RockScript Server,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Can you start an execution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of this script for me?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2312" y="2200280"/>
            <a:ext cx="24035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Service Bridge,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Can you perform this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function invocation for me?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78855" y="2961790"/>
            <a:ext cx="361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Sure RockScript Server, I'll call </a:t>
            </a:r>
            <a:br>
              <a:rPr lang="en-US" sz="1400" spc="-20">
                <a:latin typeface="Open Sans"/>
                <a:cs typeface="Open Sans"/>
              </a:rPr>
            </a:br>
            <a:r>
              <a:rPr lang="en-US" sz="1400" spc="-20">
                <a:latin typeface="Open Sans"/>
                <a:cs typeface="Open Sans"/>
              </a:rPr>
              <a:t>you back when I'm done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92312" y="3913552"/>
            <a:ext cx="2390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Hey RockScript Server, This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function invocation is done </a:t>
            </a:r>
          </a:p>
          <a:p>
            <a:pPr algn="ctr"/>
            <a:r>
              <a:rPr lang="en-US" sz="1400" spc="-20">
                <a:latin typeface="Open Sans"/>
                <a:cs typeface="Open Sans"/>
              </a:rPr>
              <a:t>and here's the return value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8855" y="4680523"/>
            <a:ext cx="361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20">
                <a:latin typeface="Open Sans"/>
                <a:cs typeface="Open Sans"/>
              </a:rPr>
              <a:t>Thanks! I'll use the return value to continue the script execution. </a:t>
            </a:r>
          </a:p>
        </p:txBody>
      </p:sp>
    </p:spTree>
    <p:extLst>
      <p:ext uri="{BB962C8B-B14F-4D97-AF65-F5344CB8AC3E}">
        <p14:creationId xmlns:p14="http://schemas.microsoft.com/office/powerpoint/2010/main" val="328030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779578" y="4657676"/>
            <a:ext cx="99659" cy="625523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6059" y="2201075"/>
            <a:ext cx="103178" cy="727597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endParaRPr lang="en-US" sz="1600">
              <a:latin typeface="Open Sans"/>
              <a:cs typeface="Open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27648" y="2928672"/>
            <a:ext cx="4080876" cy="1027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3831167" y="1286933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7901444" y="1286934"/>
            <a:ext cx="0" cy="3996266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3879237" y="4652215"/>
            <a:ext cx="4029288" cy="5462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6787317" y="725115"/>
            <a:ext cx="2228253" cy="561819"/>
          </a:xfrm>
          <a:prstGeom prst="rect">
            <a:avLst/>
          </a:prstGeom>
          <a:solidFill>
            <a:srgbClr val="DD5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Service Bridge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499" y="725115"/>
            <a:ext cx="2299336" cy="561818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Server</a:t>
            </a:r>
          </a:p>
        </p:txBody>
      </p:sp>
      <p:cxnSp>
        <p:nvCxnSpPr>
          <p:cNvPr id="25" name="Straight Connector 24"/>
          <p:cNvCxnSpPr>
            <a:stCxn id="23" idx="2"/>
          </p:cNvCxnSpPr>
          <p:nvPr/>
        </p:nvCxnSpPr>
        <p:spPr>
          <a:xfrm>
            <a:off x="1285903" y="1286933"/>
            <a:ext cx="0" cy="3996267"/>
          </a:xfrm>
          <a:prstGeom prst="line">
            <a:avLst/>
          </a:prstGeom>
          <a:solidFill>
            <a:srgbClr val="3F80CD"/>
          </a:solidFill>
          <a:ln w="28575" cmpd="sng">
            <a:solidFill>
              <a:schemeClr val="bg1">
                <a:lumMod val="75000"/>
              </a:schemeClr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36235" y="725115"/>
            <a:ext cx="2299336" cy="5618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40400" rtlCol="0" anchor="t"/>
          <a:lstStyle/>
          <a:p>
            <a:pPr algn="ctr"/>
            <a:r>
              <a:rPr lang="en-US" sz="1600">
                <a:latin typeface="Open Sans"/>
                <a:cs typeface="Open Sans"/>
              </a:rPr>
              <a:t>RockScript API user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285903" y="2175655"/>
            <a:ext cx="2545264" cy="24625"/>
          </a:xfrm>
          <a:prstGeom prst="line">
            <a:avLst/>
          </a:prstGeom>
          <a:solidFill>
            <a:srgbClr val="3F80CD"/>
          </a:solidFill>
          <a:ln w="38100" cmpd="sng">
            <a:solidFill>
              <a:schemeClr val="tx1">
                <a:lumMod val="65000"/>
                <a:lumOff val="35000"/>
              </a:schemeClr>
            </a:solidFill>
            <a:headEnd type="oval" w="lg" len="lg"/>
            <a:tailEnd type="arrow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1344079" y="1652435"/>
            <a:ext cx="2182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POST /command</a:t>
            </a:r>
          </a:p>
          <a:p>
            <a:r>
              <a:rPr lang="en-US" sz="1400" b="1" spc="-20">
                <a:latin typeface="Courier New"/>
                <a:cs typeface="Courier New"/>
              </a:rPr>
              <a:t>{startScript:{...}}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6981" y="2397906"/>
            <a:ext cx="365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1) POST /import-url/function-name</a:t>
            </a:r>
          </a:p>
          <a:p>
            <a:r>
              <a:rPr lang="en-US" sz="1400" b="1" spc="-20">
                <a:latin typeface="Courier New"/>
                <a:cs typeface="Courier New"/>
              </a:rPr>
              <a:t>   {...service-function-input...}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3529" y="2964470"/>
            <a:ext cx="376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   {...service-function-output...}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23529" y="4128995"/>
            <a:ext cx="249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20">
                <a:latin typeface="Courier New"/>
                <a:cs typeface="Courier New"/>
              </a:rPr>
              <a:t>2) POST /commands</a:t>
            </a:r>
          </a:p>
          <a:p>
            <a:r>
              <a:rPr lang="en-US" sz="1400" b="1" spc="-20">
                <a:latin typeface="Courier New"/>
                <a:cs typeface="Courier New"/>
              </a:rPr>
              <a:t>   {endFunction:{...}}</a:t>
            </a:r>
          </a:p>
        </p:txBody>
      </p:sp>
    </p:spTree>
    <p:extLst>
      <p:ext uri="{BB962C8B-B14F-4D97-AF65-F5344CB8AC3E}">
        <p14:creationId xmlns:p14="http://schemas.microsoft.com/office/powerpoint/2010/main" val="81381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86F9E"/>
      </a:accent1>
      <a:accent2>
        <a:srgbClr val="DD5E17"/>
      </a:accent2>
      <a:accent3>
        <a:srgbClr val="C57A0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11522</TotalTime>
  <Words>488</Words>
  <Application>Microsoft Macintosh PowerPoint</Application>
  <PresentationFormat>On-screen Show (4:3)</PresentationFormat>
  <Paragraphs>102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RockScript.io</dc:title>
  <dc:creator>Tom Baeyens</dc:creator>
  <cp:lastModifiedBy>Tom Baeyens</cp:lastModifiedBy>
  <cp:revision>167</cp:revision>
  <dcterms:created xsi:type="dcterms:W3CDTF">2017-10-27T05:56:37Z</dcterms:created>
  <dcterms:modified xsi:type="dcterms:W3CDTF">2017-12-08T18:56:56Z</dcterms:modified>
</cp:coreProperties>
</file>