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5E3"/>
    <a:srgbClr val="5889DB"/>
    <a:srgbClr val="7A8CB6"/>
    <a:srgbClr val="809BCB"/>
    <a:srgbClr val="95A9CB"/>
    <a:srgbClr val="8D3E11"/>
    <a:srgbClr val="DD5E17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6" autoAdjust="0"/>
    <p:restoredTop sz="94327" autoAdjust="0"/>
  </p:normalViewPr>
  <p:slideViewPr>
    <p:cSldViewPr snapToGrid="0" snapToObjects="1">
      <p:cViewPr>
        <p:scale>
          <a:sx n="100" d="100"/>
          <a:sy n="100" d="100"/>
        </p:scale>
        <p:origin x="-2504" y="-1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4302-E9AB-0549-A672-F7D42312B8D1}" type="datetimeFigureOut">
              <a:t>14/12/17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FD9F-6720-A541-9C4B-EBBB8E310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6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9431"/>
            <a:ext cx="9143999" cy="276556"/>
          </a:xfrm>
          <a:prstGeom prst="rect">
            <a:avLst/>
          </a:prstGeom>
          <a:noFill/>
        </p:spPr>
        <p:txBody>
          <a:bodyPr wrap="square" lIns="0" tIns="0" rIns="144000" bIns="0" rtlCol="0">
            <a:noAutofit/>
          </a:bodyPr>
          <a:lstStyle/>
          <a:p>
            <a:pPr algn="r"/>
            <a:r>
              <a:rPr lang="en-US" sz="1600" b="0" i="0">
                <a:solidFill>
                  <a:srgbClr val="3F80CD"/>
                </a:solidFill>
                <a:latin typeface="Roboto Slab Light"/>
                <a:cs typeface="Roboto Slab Light"/>
              </a:rPr>
              <a:t>RockScript</a:t>
            </a:r>
            <a:r>
              <a:rPr lang="en-US" sz="1600" b="0" i="0">
                <a:solidFill>
                  <a:schemeClr val="bg1">
                    <a:lumMod val="65000"/>
                  </a:schemeClr>
                </a:solidFill>
                <a:latin typeface="Roboto Slab Light"/>
                <a:cs typeface="Roboto Slab Light"/>
              </a:rPr>
              <a:t>.io </a:t>
            </a:r>
          </a:p>
        </p:txBody>
      </p:sp>
    </p:spTree>
    <p:extLst>
      <p:ext uri="{BB962C8B-B14F-4D97-AF65-F5344CB8AC3E}">
        <p14:creationId xmlns:p14="http://schemas.microsoft.com/office/powerpoint/2010/main" val="13088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28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>
                <a:solidFill>
                  <a:srgbClr val="3F80CD"/>
                </a:solidFill>
              </a:rPr>
              <a:t>RockScript</a:t>
            </a:r>
            <a:r>
              <a:rPr lang="en-US"/>
              <a:t>.io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362"/>
            <a:ext cx="9144000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3F80CD"/>
          </a:solidFill>
          <a:latin typeface="Roboto Slab Light"/>
          <a:ea typeface="+mj-ea"/>
          <a:cs typeface="Roboto Slab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spc="-9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9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9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331" y="750514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37" y="15903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37" y="17427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37" y="18951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937" y="26892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7" y="28416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3737" y="29940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95" y="37743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095" y="39267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5495" y="40791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1700795" y="2361042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1555323" y="2361042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14020" y="2361042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</p:cNvCxnSpPr>
          <p:nvPr/>
        </p:nvCxnSpPr>
        <p:spPr>
          <a:xfrm>
            <a:off x="4301295" y="3986483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6499442" y="3573775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043847" y="2328905"/>
            <a:ext cx="152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Any protocol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53195" y="3459995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14020" y="3459995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66420" y="3459995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Rectangle 75"/>
          <p:cNvSpPr/>
          <p:nvPr/>
        </p:nvSpPr>
        <p:spPr>
          <a:xfrm>
            <a:off x="3106049" y="49231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58449" y="50755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7680" y="5184621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 flipV="1">
            <a:off x="4331836" y="5597329"/>
            <a:ext cx="695844" cy="5769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611294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93382" y="2839404"/>
            <a:ext cx="319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 RockScript SPI protocol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10849" y="52279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7680" y="3573775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2694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404" y="2182814"/>
            <a:ext cx="2498104" cy="1803669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latin typeface="Courier New"/>
                <a:cs typeface="Courier New"/>
              </a:rPr>
              <a:t>var mySvc = system</a:t>
            </a:r>
          </a:p>
          <a:p>
            <a:r>
              <a:rPr lang="en-US" sz="1000">
                <a:latin typeface="Courier New"/>
                <a:cs typeface="Courier New"/>
              </a:rPr>
              <a:t>.import('host/mysvc');</a:t>
            </a:r>
          </a:p>
          <a:p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cs typeface="Courier New"/>
              </a:rPr>
              <a:t>var http = system</a:t>
            </a:r>
          </a:p>
          <a:p>
            <a:r>
              <a:rPr lang="en-US" sz="1000">
                <a:latin typeface="Courier New"/>
                <a:cs typeface="Courier New"/>
              </a:rPr>
              <a:t>.import('rockscript.io/http');</a:t>
            </a:r>
          </a:p>
          <a:p>
            <a:endParaRPr lang="en-US" sz="1000">
              <a:latin typeface="Courier New"/>
              <a:cs typeface="Courier New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  <a:endCxn id="38" idx="1"/>
          </p:cNvCxnSpPr>
          <p:nvPr/>
        </p:nvCxnSpPr>
        <p:spPr>
          <a:xfrm>
            <a:off x="4301295" y="3986128"/>
            <a:ext cx="1334923" cy="355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7107980" y="3573775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110866" y="2376044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Any protocol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135290" y="4545112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>
            <a:off x="4301295" y="4954169"/>
            <a:ext cx="2833995" cy="365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579544"/>
            <a:ext cx="920987" cy="813168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23941" y="2727970"/>
            <a:ext cx="333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RockScript HTTP  Service protocol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75508" y="48837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7908" y="47313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80308" y="45789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36218" y="3573775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0470" y="1845733"/>
            <a:ext cx="1958915" cy="337080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Script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36147" y="4631378"/>
            <a:ext cx="125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Any protocol</a:t>
            </a:r>
          </a:p>
        </p:txBody>
      </p:sp>
    </p:spTree>
    <p:extLst>
      <p:ext uri="{BB962C8B-B14F-4D97-AF65-F5344CB8AC3E}">
        <p14:creationId xmlns:p14="http://schemas.microsoft.com/office/powerpoint/2010/main" val="319686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9701" y="1071639"/>
            <a:ext cx="5307010" cy="451506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0874" y="19382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3274" y="20906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5674" y="22430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3274" y="30372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5674" y="31896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8074" y="33420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75032" y="41223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27432" y="42747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9832" y="44271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3645132" y="2708990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3499660" y="2708990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58357" y="2708990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97532" y="3807943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658357" y="3807943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10757" y="3807943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5827710" y="1772392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27540" y="2270851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27540" y="2750154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27710" y="3643895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27540" y="4142354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7540" y="4621657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60" name="Straight Connector 59"/>
          <p:cNvCxnSpPr>
            <a:stCxn id="56" idx="3"/>
            <a:endCxn id="67" idx="1"/>
          </p:cNvCxnSpPr>
          <p:nvPr/>
        </p:nvCxnSpPr>
        <p:spPr>
          <a:xfrm>
            <a:off x="7605710" y="4428708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7943410" y="3650433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8172" y="1774075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Deploy script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8172" y="2392400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Start script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4947" y="3011351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>
                <a:latin typeface="Open Sans"/>
                <a:cs typeface="Open Sans"/>
              </a:rPr>
              <a:t>…</a:t>
            </a:r>
            <a:endParaRPr lang="en-US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80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31167" y="2918400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1359984" y="1462411"/>
            <a:ext cx="23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start an execution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of this script for me?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312" y="2200280"/>
            <a:ext cx="24035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Service Bridge,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perform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for me?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8855" y="2961790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Sure RockScript Server, I'll call </a:t>
            </a:r>
            <a:br>
              <a:rPr lang="en-US" sz="1400" spc="-20">
                <a:latin typeface="Open Sans"/>
                <a:cs typeface="Open Sans"/>
              </a:rPr>
            </a:br>
            <a:r>
              <a:rPr lang="en-US" sz="1400" spc="-20">
                <a:latin typeface="Open Sans"/>
                <a:cs typeface="Open Sans"/>
              </a:rPr>
              <a:t>you back when I'm done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92312" y="3913552"/>
            <a:ext cx="2390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is done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and here's the return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8855" y="4680523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Thanks! I'll use the return value to continue the script execution. </a:t>
            </a:r>
          </a:p>
        </p:txBody>
      </p:sp>
    </p:spTree>
    <p:extLst>
      <p:ext uri="{BB962C8B-B14F-4D97-AF65-F5344CB8AC3E}">
        <p14:creationId xmlns:p14="http://schemas.microsoft.com/office/powerpoint/2010/main" val="328030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27648" y="2928672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1344079" y="1652435"/>
            <a:ext cx="218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POST /command</a:t>
            </a:r>
          </a:p>
          <a:p>
            <a:r>
              <a:rPr lang="en-US" sz="1400" b="1" spc="-20">
                <a:latin typeface="Courier New"/>
                <a:cs typeface="Courier New"/>
              </a:rPr>
              <a:t>{startScript:{...}}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6981" y="2397906"/>
            <a:ext cx="365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1) POST /import-url/function-name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{...service-function-input...}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3529" y="2964470"/>
            <a:ext cx="37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   {...service-function-output...}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3529" y="4128995"/>
            <a:ext cx="249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2) POST /commands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{endFunction:{...}}</a:t>
            </a:r>
          </a:p>
        </p:txBody>
      </p:sp>
    </p:spTree>
    <p:extLst>
      <p:ext uri="{BB962C8B-B14F-4D97-AF65-F5344CB8AC3E}">
        <p14:creationId xmlns:p14="http://schemas.microsoft.com/office/powerpoint/2010/main" val="81381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797" y="1180891"/>
            <a:ext cx="1411461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Clients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054" y="1180891"/>
            <a:ext cx="3581846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Your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50597" y="1180891"/>
            <a:ext cx="1411461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Services </a:t>
            </a:r>
          </a:p>
          <a:p>
            <a:pPr algn="ctr"/>
            <a:r>
              <a:rPr lang="en-US" sz="2400">
                <a:latin typeface="Open Sans"/>
                <a:cs typeface="Open Sans"/>
              </a:rPr>
              <a:t>used</a:t>
            </a:r>
            <a:endParaRPr lang="en-US" sz="2400">
              <a:latin typeface="Open Sans"/>
              <a:cs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4300" y="2014734"/>
            <a:ext cx="953158" cy="290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0800" y="2014734"/>
            <a:ext cx="1308100" cy="290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Rock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Scripts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84117" y="3033516"/>
            <a:ext cx="807178" cy="587768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03719" y="3033516"/>
            <a:ext cx="807178" cy="587768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6F9E"/>
      </a:accent1>
      <a:accent2>
        <a:srgbClr val="DD5E17"/>
      </a:accent2>
      <a:accent3>
        <a:srgbClr val="C57A0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23000</TotalTime>
  <Words>496</Words>
  <Application>Microsoft Macintosh PowerPoint</Application>
  <PresentationFormat>On-screen Show (4:3)</PresentationFormat>
  <Paragraphs>109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RockScript.io</dc:title>
  <dc:creator>Tom Baeyens</dc:creator>
  <cp:lastModifiedBy>Tom Baeyens</cp:lastModifiedBy>
  <cp:revision>169</cp:revision>
  <dcterms:created xsi:type="dcterms:W3CDTF">2017-10-27T05:56:37Z</dcterms:created>
  <dcterms:modified xsi:type="dcterms:W3CDTF">2017-12-22T07:15:12Z</dcterms:modified>
</cp:coreProperties>
</file>