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6" autoAdjust="0"/>
    <p:restoredTop sz="94327" autoAdjust="0"/>
  </p:normalViewPr>
  <p:slideViewPr>
    <p:cSldViewPr snapToGrid="0" snapToObjects="1">
      <p:cViewPr>
        <p:scale>
          <a:sx n="150" d="100"/>
          <a:sy n="150" d="100"/>
        </p:scale>
        <p:origin x="-10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13/01/18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13/01/18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331" y="750514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9701" y="1071639"/>
            <a:ext cx="5307010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0874" y="19382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3274" y="20906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5674" y="22430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3274" y="30372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674" y="31896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8074" y="33420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75032" y="41223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27432" y="42747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9832" y="44271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3645132" y="2708990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3499660" y="2708990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58357" y="2708990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97532" y="3807943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658357" y="3807943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10757" y="3807943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827710" y="1772392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540" y="2270851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27540" y="27501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27710" y="3643895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27540" y="41423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7540" y="462165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605710" y="4428708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943410" y="3650433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8172" y="1774075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Deploy script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8172" y="2392400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Start script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4947" y="3011351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>
                <a:latin typeface="Open Sans"/>
                <a:cs typeface="Open Sans"/>
              </a:rPr>
              <a:t>…</a:t>
            </a:r>
            <a:endParaRPr lang="en-US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1167" y="2918400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359984" y="1462411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start an execution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of this script for me?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312" y="2200280"/>
            <a:ext cx="2403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Service Bridge,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perform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for me?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8855" y="2961790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Sure RockScript Server, I'll call </a:t>
            </a:r>
            <a:br>
              <a:rPr lang="en-US" sz="1400" spc="-20">
                <a:latin typeface="Open Sans"/>
                <a:cs typeface="Open Sans"/>
              </a:rPr>
            </a:br>
            <a:r>
              <a:rPr lang="en-US" sz="1400" spc="-20">
                <a:latin typeface="Open Sans"/>
                <a:cs typeface="Open Sans"/>
              </a:rPr>
              <a:t>you back when I'm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312" y="3913552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is done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and here's the return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855" y="4680523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Thanks! I'll use the return value to continue the script execution. </a:t>
            </a:r>
          </a:p>
        </p:txBody>
      </p:sp>
    </p:spTree>
    <p:extLst>
      <p:ext uri="{BB962C8B-B14F-4D97-AF65-F5344CB8AC3E}">
        <p14:creationId xmlns:p14="http://schemas.microsoft.com/office/powerpoint/2010/main" val="32803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7648" y="2928672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344079" y="1652435"/>
            <a:ext cx="218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POST /command</a:t>
            </a:r>
          </a:p>
          <a:p>
            <a:r>
              <a:rPr lang="en-US" sz="1400" b="1" spc="-20">
                <a:latin typeface="Courier New"/>
                <a:cs typeface="Courier New"/>
              </a:rPr>
              <a:t>{startScript:{...}}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6981" y="2397906"/>
            <a:ext cx="365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1) POST /import-url/function-name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{...service-function-input...}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3529" y="2964470"/>
            <a:ext cx="37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   {...service-function-output...}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529" y="4128995"/>
            <a:ext cx="24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2) POST /commands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{endFunction:{...}}</a:t>
            </a:r>
          </a:p>
        </p:txBody>
      </p:sp>
    </p:spTree>
    <p:extLst>
      <p:ext uri="{BB962C8B-B14F-4D97-AF65-F5344CB8AC3E}">
        <p14:creationId xmlns:p14="http://schemas.microsoft.com/office/powerpoint/2010/main" val="8138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Clients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054" y="1180891"/>
            <a:ext cx="3581846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Your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0597" y="1180891"/>
            <a:ext cx="1411461" cy="419120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Services </a:t>
            </a:r>
          </a:p>
          <a:p>
            <a:pPr algn="ctr"/>
            <a:r>
              <a:rPr lang="en-US" sz="2400">
                <a:latin typeface="Open Sans"/>
                <a:cs typeface="Open Sans"/>
              </a:rPr>
              <a:t>used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4300" y="2014734"/>
            <a:ext cx="953158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0800" y="2014734"/>
            <a:ext cx="1308100" cy="29083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Rock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Open Sans"/>
                <a:cs typeface="Open Sans"/>
              </a:rPr>
              <a:t>Scripts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84117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3719" y="3033516"/>
            <a:ext cx="807178" cy="587768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26198" y="1050545"/>
            <a:ext cx="1242872" cy="366538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Clients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9048" y="1050545"/>
            <a:ext cx="1509193" cy="3665388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0199" y="2386714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199" y="1644485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Queries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0199" y="3119000"/>
            <a:ext cx="1327268" cy="563769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Events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3733" y="1932841"/>
            <a:ext cx="609602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53733" y="2558533"/>
            <a:ext cx="609600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53733" y="2813372"/>
            <a:ext cx="609600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82267" y="1050545"/>
            <a:ext cx="1811871" cy="3665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>
                <a:latin typeface="Open Sans"/>
                <a:cs typeface="Open Sans"/>
              </a:rPr>
              <a:t>Dependencies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201508" y="3033196"/>
            <a:ext cx="725159" cy="0"/>
          </a:xfrm>
          <a:prstGeom prst="straightConnector1">
            <a:avLst/>
          </a:prstGeom>
          <a:ln w="28575" cmpd="sng">
            <a:solidFill>
              <a:srgbClr val="DD5E17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353733" y="3425419"/>
            <a:ext cx="609601" cy="0"/>
          </a:xfrm>
          <a:prstGeom prst="straightConnector1">
            <a:avLst/>
          </a:prstGeom>
          <a:ln w="28575" cmpd="sng">
            <a:solidFill>
              <a:srgbClr val="3F80CD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201508" y="2304190"/>
            <a:ext cx="725159" cy="0"/>
          </a:xfrm>
          <a:prstGeom prst="straightConnector1">
            <a:avLst/>
          </a:prstGeom>
          <a:ln w="28575" cmpd="sng">
            <a:solidFill>
              <a:srgbClr val="DD5E17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857128" y="3933117"/>
            <a:ext cx="1555750" cy="559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Events from dependencies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21197" y="1838078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rgbClr val="DD5E17"/>
                </a:solidFill>
              </a:rPr>
              <a:t>HTTP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021197" y="2469274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rgbClr val="DD5E17"/>
                </a:solidFill>
              </a:rPr>
              <a:t>HTTP</a:t>
            </a:r>
          </a:p>
        </p:txBody>
      </p:sp>
      <p:sp>
        <p:nvSpPr>
          <p:cNvPr id="115" name="Can 114"/>
          <p:cNvSpPr/>
          <p:nvPr/>
        </p:nvSpPr>
        <p:spPr>
          <a:xfrm rot="16200000">
            <a:off x="3147725" y="3206570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rgbClr val="DD5E17"/>
                </a:solidFill>
                <a:latin typeface="Open Sans"/>
                <a:cs typeface="Open Sans"/>
              </a:rPr>
              <a:t>Q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5785317" y="4212819"/>
            <a:ext cx="419079" cy="0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01067" y="2198506"/>
            <a:ext cx="470441" cy="189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Open Sans"/>
                <a:cs typeface="Open San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</a:p>
        </p:txBody>
      </p:sp>
      <p:sp>
        <p:nvSpPr>
          <p:cNvPr id="130" name="Can 129"/>
          <p:cNvSpPr/>
          <p:nvPr/>
        </p:nvSpPr>
        <p:spPr>
          <a:xfrm rot="16200000">
            <a:off x="3147726" y="2592082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rgbClr val="DD5E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rgbClr val="DD5E17"/>
                </a:solidFill>
                <a:latin typeface="Open Sans"/>
                <a:cs typeface="Open Sans"/>
              </a:rPr>
              <a:t>Q</a:t>
            </a:r>
          </a:p>
        </p:txBody>
      </p:sp>
      <p:sp>
        <p:nvSpPr>
          <p:cNvPr id="131" name="Can 130"/>
          <p:cNvSpPr/>
          <p:nvPr/>
        </p:nvSpPr>
        <p:spPr>
          <a:xfrm rot="16200000">
            <a:off x="5403744" y="3991529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36000" tIns="0" rIns="0" bIns="0" rtlCol="0" anchor="ctr"/>
          <a:lstStyle/>
          <a:p>
            <a:pPr algn="ctr"/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Q</a:t>
            </a:r>
          </a:p>
        </p:txBody>
      </p:sp>
      <p:sp>
        <p:nvSpPr>
          <p:cNvPr id="133" name="Can 132"/>
          <p:cNvSpPr/>
          <p:nvPr/>
        </p:nvSpPr>
        <p:spPr>
          <a:xfrm rot="5400000" flipH="1">
            <a:off x="6127593" y="2802948"/>
            <a:ext cx="189525" cy="442578"/>
          </a:xfrm>
          <a:prstGeom prst="can">
            <a:avLst>
              <a:gd name="adj" fmla="val 361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36000" bIns="0" rtlCol="0" anchor="ctr"/>
          <a:lstStyle/>
          <a:p>
            <a:pPr algn="ctr"/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2450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33326</TotalTime>
  <Words>512</Words>
  <Application>Microsoft Macintosh PowerPoint</Application>
  <PresentationFormat>On-screen Show (4:3)</PresentationFormat>
  <Paragraphs>123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191</cp:revision>
  <dcterms:created xsi:type="dcterms:W3CDTF">2017-10-27T05:56:37Z</dcterms:created>
  <dcterms:modified xsi:type="dcterms:W3CDTF">2018-01-17T13:41:56Z</dcterms:modified>
</cp:coreProperties>
</file>