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94327" autoAdjust="0"/>
  </p:normalViewPr>
  <p:slideViewPr>
    <p:cSldViewPr snapToGrid="0" snapToObjects="1">
      <p:cViewPr>
        <p:scale>
          <a:sx n="100" d="100"/>
          <a:sy n="100" d="100"/>
        </p:scale>
        <p:origin x="-2504" y="-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06/12/17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331" y="750514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9575" y="897665"/>
            <a:ext cx="4921073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3237" y="17642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637" y="19166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8037" y="20690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637" y="28632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8037" y="30156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437" y="31680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57395" y="39483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9795" y="41007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2195" y="42531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2927495" y="2535016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2782023" y="2535016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40720" y="2535016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79895" y="3633969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940720" y="3633969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93120" y="3633969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401648" y="1598418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01478" y="209687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1478" y="25761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46" name="Straight Connector 45"/>
          <p:cNvCxnSpPr>
            <a:stCxn id="92" idx="3"/>
            <a:endCxn id="2" idx="1"/>
          </p:cNvCxnSpPr>
          <p:nvPr/>
        </p:nvCxnSpPr>
        <p:spPr>
          <a:xfrm>
            <a:off x="7179648" y="2383231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7517348" y="1604956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1648" y="3469921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01478" y="39683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1478" y="4447683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179648" y="4254734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517348" y="3476459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1167" y="2918400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359984" y="1462411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start an execution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of this script for me?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312" y="2200280"/>
            <a:ext cx="2403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Service Bridge,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perform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for me?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8855" y="2961790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Sure RockScript Server, I'll call </a:t>
            </a:r>
            <a:br>
              <a:rPr lang="en-US" sz="1400" spc="-20">
                <a:latin typeface="Open Sans"/>
                <a:cs typeface="Open Sans"/>
              </a:rPr>
            </a:br>
            <a:r>
              <a:rPr lang="en-US" sz="1400" spc="-20">
                <a:latin typeface="Open Sans"/>
                <a:cs typeface="Open Sans"/>
              </a:rPr>
              <a:t>you back when I'm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312" y="3913552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is done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and here's the return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855" y="4680523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Thanks! I'll use the return value to continue the script execution. </a:t>
            </a:r>
          </a:p>
        </p:txBody>
      </p:sp>
    </p:spTree>
    <p:extLst>
      <p:ext uri="{BB962C8B-B14F-4D97-AF65-F5344CB8AC3E}">
        <p14:creationId xmlns:p14="http://schemas.microsoft.com/office/powerpoint/2010/main" val="32803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7648" y="2928672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344079" y="1652435"/>
            <a:ext cx="218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POST /command</a:t>
            </a:r>
          </a:p>
          <a:p>
            <a:r>
              <a:rPr lang="en-US" sz="1400" b="1" spc="-20">
                <a:latin typeface="Courier New"/>
                <a:cs typeface="Courier New"/>
              </a:rPr>
              <a:t>{startScript:{...}}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6981" y="2397906"/>
            <a:ext cx="365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1) POST /import-url/function-name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{...service-function-input...}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3529" y="2964470"/>
            <a:ext cx="37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   {...service-function-output...}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529" y="4128995"/>
            <a:ext cx="24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2) POST /commands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{endFunction:{...}}</a:t>
            </a:r>
          </a:p>
        </p:txBody>
      </p:sp>
    </p:spTree>
    <p:extLst>
      <p:ext uri="{BB962C8B-B14F-4D97-AF65-F5344CB8AC3E}">
        <p14:creationId xmlns:p14="http://schemas.microsoft.com/office/powerpoint/2010/main" val="81381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485</Words>
  <Application>Microsoft Macintosh PowerPoint</Application>
  <PresentationFormat>On-screen Show (4:3)</PresentationFormat>
  <Paragraphs>101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165</cp:revision>
  <dcterms:created xsi:type="dcterms:W3CDTF">2017-10-27T05:56:37Z</dcterms:created>
  <dcterms:modified xsi:type="dcterms:W3CDTF">2017-12-06T16:31:31Z</dcterms:modified>
</cp:coreProperties>
</file>