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6" autoAdjust="0"/>
    <p:restoredTop sz="72606" autoAdjust="0"/>
  </p:normalViewPr>
  <p:slideViewPr>
    <p:cSldViewPr snapToGrid="0" snapToObjects="1">
      <p:cViewPr>
        <p:scale>
          <a:sx n="80" d="100"/>
          <a:sy n="80" d="100"/>
        </p:scale>
        <p:origin x="-263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28/11/17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</a:t>
            </a:r>
            <a:r>
              <a:rPr lang="en-US" sz="2000"/>
              <a:t>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14855" y="2360655"/>
            <a:ext cx="158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2849051" y="2807654"/>
            <a:ext cx="3682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RockScript HTTP  </a:t>
            </a:r>
            <a:r>
              <a:rPr lang="en-US" sz="2000"/>
              <a:t>Service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9575" y="897665"/>
            <a:ext cx="4921073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3237" y="17642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637" y="19166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8037" y="20690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637" y="28632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8037" y="30156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0437" y="31680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57395" y="39483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9795" y="41007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2195" y="42531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2927495" y="2535016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2782023" y="2535016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40720" y="2535016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79895" y="3633969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940720" y="3633969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93120" y="3633969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401648" y="1598418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01478" y="209687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01478" y="2576180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46" name="Straight Connector 45"/>
          <p:cNvCxnSpPr>
            <a:stCxn id="92" idx="3"/>
            <a:endCxn id="2" idx="1"/>
          </p:cNvCxnSpPr>
          <p:nvPr/>
        </p:nvCxnSpPr>
        <p:spPr>
          <a:xfrm>
            <a:off x="7179648" y="2383231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7517348" y="1604956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01648" y="3469921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01478" y="3968380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1478" y="4447683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179648" y="4254734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517348" y="3476459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318</Words>
  <Application>Microsoft Macintosh PowerPoint</Application>
  <PresentationFormat>On-screen Show (4:3)</PresentationFormat>
  <Paragraphs>73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153</cp:revision>
  <dcterms:created xsi:type="dcterms:W3CDTF">2017-10-27T05:56:37Z</dcterms:created>
  <dcterms:modified xsi:type="dcterms:W3CDTF">2017-11-28T22:39:42Z</dcterms:modified>
</cp:coreProperties>
</file>