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sldIdLst>
    <p:sldId id="256" r:id="rId2"/>
    <p:sldId id="276" r:id="rId3"/>
    <p:sldId id="267" r:id="rId4"/>
    <p:sldId id="266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761CCD-80BB-4EEA-83B7-9809FF77BBE5}">
          <p14:sldIdLst>
            <p14:sldId id="256"/>
            <p14:sldId id="276"/>
            <p14:sldId id="267"/>
            <p14:sldId id="26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BCE9"/>
    <a:srgbClr val="00FF00"/>
    <a:srgbClr val="00B0F0"/>
    <a:srgbClr val="FFFFFF"/>
    <a:srgbClr val="3399FF"/>
    <a:srgbClr val="0FB6F1"/>
    <a:srgbClr val="0000FF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>
        <p:scale>
          <a:sx n="75" d="100"/>
          <a:sy n="75" d="100"/>
        </p:scale>
        <p:origin x="862" y="3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B60-2187-4597-BBFE-7580D45CD021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597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B60-2187-4597-BBFE-7580D45CD021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0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B60-2187-4597-BBFE-7580D45CD021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1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B60-2187-4597-BBFE-7580D45CD021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1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B60-2187-4597-BBFE-7580D45CD021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50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B60-2187-4597-BBFE-7580D45CD021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46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B60-2187-4597-BBFE-7580D45CD021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615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B60-2187-4597-BBFE-7580D45CD021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6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B60-2187-4597-BBFE-7580D45CD021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62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B60-2187-4597-BBFE-7580D45CD021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35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3877B60-2187-4597-BBFE-7580D45CD021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7B60-2187-4597-BBFE-7580D45CD021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77082D-5CA4-46CB-873D-B3EC593ED7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5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830230-0F0F-49AD-A5B7-6A0F7FB78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13" y="470920"/>
            <a:ext cx="10833241" cy="54166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9" name="Rectangle 18"/>
          <p:cNvSpPr/>
          <p:nvPr/>
        </p:nvSpPr>
        <p:spPr>
          <a:xfrm>
            <a:off x="9566082" y="710566"/>
            <a:ext cx="1491438" cy="154198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76832" y="3846982"/>
            <a:ext cx="2636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Jian Pan   5728309</a:t>
            </a:r>
          </a:p>
          <a:p>
            <a:r>
              <a:rPr lang="en-US" dirty="0" err="1">
                <a:solidFill>
                  <a:srgbClr val="00B0F0"/>
                </a:solidFill>
              </a:rPr>
              <a:t>Xiaohan</a:t>
            </a:r>
            <a:r>
              <a:rPr lang="en-US" dirty="0">
                <a:solidFill>
                  <a:srgbClr val="00B0F0"/>
                </a:solidFill>
              </a:rPr>
              <a:t> Yu  5718303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91353" y="4661015"/>
            <a:ext cx="4112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2"/>
                </a:solidFill>
                <a:latin typeface="+mj-lt"/>
                <a:ea typeface="Adobe Gothic Std B" panose="020B0800000000000000" pitchFamily="34" charset="-128"/>
                <a:cs typeface="Segoe UI Black" panose="020B0A02040204020203" pitchFamily="34" charset="0"/>
              </a:rPr>
              <a:t>Chess Game</a:t>
            </a:r>
            <a:endParaRPr lang="en-US" sz="6000" dirty="0">
              <a:solidFill>
                <a:schemeClr val="accent2"/>
              </a:solidFill>
              <a:latin typeface="+mj-lt"/>
              <a:ea typeface="Adobe Gothic Std B" panose="020B0800000000000000" pitchFamily="34" charset="-128"/>
              <a:cs typeface="Segoe UI Black" panose="020B0A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394" y="859150"/>
            <a:ext cx="1244813" cy="1244813"/>
          </a:xfrm>
          <a:prstGeom prst="rect">
            <a:avLst/>
          </a:prstGeom>
        </p:spPr>
      </p:pic>
      <p:pic>
        <p:nvPicPr>
          <p:cNvPr id="3" name="Picture 2" descr="A drawing of a face&#10;&#10;Description generated with high confidence">
            <a:extLst>
              <a:ext uri="{FF2B5EF4-FFF2-40B4-BE49-F238E27FC236}">
                <a16:creationId xmlns:a16="http://schemas.microsoft.com/office/drawing/2014/main" id="{004D804F-6C6C-48FC-A972-8D040B7B2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8753">
            <a:off x="1032047" y="950917"/>
            <a:ext cx="2205299" cy="1541985"/>
          </a:xfrm>
          <a:prstGeom prst="rect">
            <a:avLst/>
          </a:prstGeom>
        </p:spPr>
      </p:pic>
      <p:pic>
        <p:nvPicPr>
          <p:cNvPr id="4" name="Picture 3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53232D9E-C273-4494-A912-D94E9BE917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1730">
            <a:off x="1583267" y="2753350"/>
            <a:ext cx="1701800" cy="1701800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A2E68299-7207-4F6A-BA93-B241C3C7A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1495">
            <a:off x="2216107" y="4728134"/>
            <a:ext cx="933753" cy="933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D3D37-E813-49DA-8526-5C1C3DAF88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158" y="2482285"/>
            <a:ext cx="1573630" cy="88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F358-3D95-4670-A62D-7D44D735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Chess Game</a:t>
            </a:r>
          </a:p>
        </p:txBody>
      </p:sp>
      <p:pic>
        <p:nvPicPr>
          <p:cNvPr id="5" name="Content Placeholder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1DA7130-29D2-4873-8DAD-C5DB3DBE3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20" y="2158738"/>
            <a:ext cx="4622515" cy="3449638"/>
          </a:xfr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E9D9E55-D4C4-41A8-A4F3-11A76C61E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62" y="2625405"/>
            <a:ext cx="2324100" cy="236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B84BF0-EADC-4EED-A239-4C91123B5BB4}"/>
              </a:ext>
            </a:extLst>
          </p:cNvPr>
          <p:cNvSpPr txBox="1"/>
          <p:nvPr/>
        </p:nvSpPr>
        <p:spPr>
          <a:xfrm>
            <a:off x="8112154" y="5790249"/>
            <a:ext cx="2126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badi Extra Light" panose="020B0604020202020204" pitchFamily="34" charset="0"/>
              </a:rPr>
              <a:t>Source: wiki, https://en.wikipedia.org/wiki/Chess</a:t>
            </a:r>
          </a:p>
        </p:txBody>
      </p:sp>
    </p:spTree>
    <p:extLst>
      <p:ext uri="{BB962C8B-B14F-4D97-AF65-F5344CB8AC3E}">
        <p14:creationId xmlns:p14="http://schemas.microsoft.com/office/powerpoint/2010/main" val="115380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C3D674-3D59-4E93-80CA-0C0A9095E8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A81E1-BCBE-426B-8C09-33274E6940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9" name="Picture 18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39D1DDD4-5BB3-45BA-B9B3-06B62299A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4DAE64-2302-42EA-8239-F2F0775CA5A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84B8F8-FDC9-498B-9960-5D7260AFCB0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7F857CC-A095-4B8A-9393-33044F1F2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716037"/>
            <a:ext cx="4960442" cy="28398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45F94-A706-4E37-89DE-3AFF399F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/>
              <a:t>Strategy Pattern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/>
              <a:t>In Strategy pattern, a class behavior or its algorithm can be changed at run time. This type of design pattern comes under behavior pattern.</a:t>
            </a:r>
          </a:p>
          <a:p>
            <a:pPr>
              <a:lnSpc>
                <a:spcPct val="110000"/>
              </a:lnSpc>
            </a:pPr>
            <a:r>
              <a:rPr lang="en-US" sz="1900"/>
              <a:t>In Strategy pattern, we create objects which represent various strategies and a context object whose behavior varies as per its strategy object. The strategy object changes the executing algorithm of the context object.</a:t>
            </a:r>
          </a:p>
          <a:p>
            <a:pPr>
              <a:lnSpc>
                <a:spcPct val="110000"/>
              </a:lnSpc>
            </a:pPr>
            <a:endParaRPr lang="en-US" sz="190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745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C76AC0-BB6B-419E-A327-AFA2975008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0E4246-09B8-46D7-A0D2-4D264863AD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50C8D8D-B32F-4194-8321-164EC442750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D24D8B-8573-4260-B700-E860AD6D2A8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E0B6A3-E197-43D6-82D5-7455DAB1A74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DE891110-7637-497D-AFE5-5A9859687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79" y="805583"/>
            <a:ext cx="3309141" cy="4660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1C9DD9-A39D-4D0A-93D5-AB76655B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lang="en-US" dirty="0"/>
              <a:t>UML &amp; DB Diagram</a:t>
            </a:r>
            <a:endParaRPr lang="en-GB" dirty="0"/>
          </a:p>
        </p:txBody>
      </p:sp>
      <p:pic>
        <p:nvPicPr>
          <p:cNvPr id="20" name="Content Placeholder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4E5BD20-ABCA-47A9-9C79-48CFD786D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88" y="2684489"/>
            <a:ext cx="4157662" cy="2112910"/>
          </a:xfrm>
        </p:spPr>
      </p:pic>
    </p:spTree>
    <p:extLst>
      <p:ext uri="{BB962C8B-B14F-4D97-AF65-F5344CB8AC3E}">
        <p14:creationId xmlns:p14="http://schemas.microsoft.com/office/powerpoint/2010/main" val="321911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4F0C-1FD2-4C17-B132-54DFF58A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92FBF-E349-48E7-B4C7-4C53E0961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AI and other platform application</a:t>
            </a:r>
          </a:p>
        </p:txBody>
      </p:sp>
    </p:spTree>
    <p:extLst>
      <p:ext uri="{BB962C8B-B14F-4D97-AF65-F5344CB8AC3E}">
        <p14:creationId xmlns:p14="http://schemas.microsoft.com/office/powerpoint/2010/main" val="28809157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1551</TotalTime>
  <Words>102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Adobe Arabic</vt:lpstr>
      <vt:lpstr>Adobe Gothic Std B</vt:lpstr>
      <vt:lpstr>Abadi Extra Light</vt:lpstr>
      <vt:lpstr>Arial</vt:lpstr>
      <vt:lpstr>Gill Sans MT</vt:lpstr>
      <vt:lpstr>Segoe UI</vt:lpstr>
      <vt:lpstr>Segoe UI Black</vt:lpstr>
      <vt:lpstr>Gallery</vt:lpstr>
      <vt:lpstr>PowerPoint Presentation</vt:lpstr>
      <vt:lpstr>Chess Game</vt:lpstr>
      <vt:lpstr>Strategy Pattern</vt:lpstr>
      <vt:lpstr>UML &amp; DB Diagram</vt:lpstr>
      <vt:lpstr>Extra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pan</dc:creator>
  <cp:lastModifiedBy>jian pan</cp:lastModifiedBy>
  <cp:revision>65</cp:revision>
  <dcterms:created xsi:type="dcterms:W3CDTF">2017-03-15T12:10:54Z</dcterms:created>
  <dcterms:modified xsi:type="dcterms:W3CDTF">2017-12-28T11:44:26Z</dcterms:modified>
</cp:coreProperties>
</file>