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5143500" cx="9144000"/>
  <p:notesSz cx="6858000" cy="9144000"/>
  <p:embeddedFontLst>
    <p:embeddedFont>
      <p:font typeface="Nuni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font" Target="fonts/Nunito-bold.fntdata"/><Relationship Id="rId10" Type="http://schemas.openxmlformats.org/officeDocument/2006/relationships/slide" Target="slides/slide6.xml"/><Relationship Id="rId21" Type="http://schemas.openxmlformats.org/officeDocument/2006/relationships/font" Target="fonts/Nunito-regular.fntdata"/><Relationship Id="rId13" Type="http://schemas.openxmlformats.org/officeDocument/2006/relationships/slide" Target="slides/slide9.xml"/><Relationship Id="rId24" Type="http://schemas.openxmlformats.org/officeDocument/2006/relationships/font" Target="fonts/Nunito-boldItalic.fntdata"/><Relationship Id="rId12" Type="http://schemas.openxmlformats.org/officeDocument/2006/relationships/slide" Target="slides/slide8.xml"/><Relationship Id="rId23" Type="http://schemas.openxmlformats.org/officeDocument/2006/relationships/font" Target="fonts/Nunito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r>
              <a:rPr lang="en"/>
              <a:t>ackground: purpose…. Organize students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Shape 2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Material -UI Design paradigm 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Unified look and feel, and possibility of consistency throughout the UI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East for future users, well documented library, created and supported by Google.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Search also available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Shape 13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Shape 14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Shape 15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Shape 18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Shape 19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Shape 21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Shape 2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Shape 2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Shape 26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Shape 27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Shape 30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Shape 3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Shape 34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Shape 35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Shape 1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Shape 11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Shape 115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Shape 116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Shape 119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Shape 12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Shape 39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Shape 40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Shape 4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Shape 44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Shape 47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Shape 51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Shape 52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Shape 5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Shape 58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Shape 5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Shape 6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Shape 62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Shape 6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Shape 6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Shape 6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Shape 6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Shape 7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Shape 73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Shape 74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Shape 7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Shape 79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Shape 80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Shape 81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Shape 8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Shape 85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Shape 86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Shape 89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Shape 90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Shape 93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Shape 9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Shape 100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Shape 101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Shape 10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Shape 10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Administration</a:t>
            </a:r>
            <a:endParaRPr/>
          </a:p>
        </p:txBody>
      </p:sp>
      <p:sp>
        <p:nvSpPr>
          <p:cNvPr id="129" name="Shape 129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By </a:t>
            </a:r>
            <a:r>
              <a:rPr lang="en" sz="1800"/>
              <a:t>Harsimran Bath and Yuval</a:t>
            </a:r>
            <a:r>
              <a:rPr lang="en" sz="1800"/>
              <a:t> Schaal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Manage Roster</a:t>
            </a:r>
            <a:endParaRPr/>
          </a:p>
        </p:txBody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2" name="Shape 1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6700" y="1660350"/>
            <a:ext cx="7150602" cy="2724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Upload Roster</a:t>
            </a:r>
            <a:endParaRPr/>
          </a:p>
        </p:txBody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9" name="Shape 1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3113" y="1625600"/>
            <a:ext cx="5937777" cy="2876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Email New Students</a:t>
            </a:r>
            <a:endParaRPr/>
          </a:p>
        </p:txBody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06" name="Shape 2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9225" y="1469575"/>
            <a:ext cx="5657375" cy="337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/>
          <p:nvPr>
            <p:ph type="title"/>
          </p:nvPr>
        </p:nvSpPr>
        <p:spPr>
          <a:xfrm>
            <a:off x="819150" y="3122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Student Register</a:t>
            </a:r>
            <a:endParaRPr/>
          </a:p>
        </p:txBody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13" name="Shape 2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8052" y="894488"/>
            <a:ext cx="4613324" cy="418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/>
          <p:nvPr>
            <p:ph type="title"/>
          </p:nvPr>
        </p:nvSpPr>
        <p:spPr>
          <a:xfrm>
            <a:off x="819150" y="17704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Demo!</a:t>
            </a:r>
            <a:endParaRPr sz="4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</a:t>
            </a:r>
            <a:endParaRPr/>
          </a:p>
        </p:txBody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Copy Class</a:t>
            </a:r>
            <a:endParaRPr sz="2000"/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Delete Class</a:t>
            </a:r>
            <a:endParaRPr sz="2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/>
          <p:nvPr>
            <p:ph type="title"/>
          </p:nvPr>
        </p:nvSpPr>
        <p:spPr>
          <a:xfrm>
            <a:off x="819150" y="1643725"/>
            <a:ext cx="7505700" cy="22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Thank You! </a:t>
            </a:r>
            <a:endParaRPr sz="4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/>
          </a:p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Questions?</a:t>
            </a:r>
            <a:endParaRPr sz="4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819150" y="5408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</a:t>
            </a:r>
            <a:endParaRPr/>
          </a:p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6" name="Shape 1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2300" y="1231200"/>
            <a:ext cx="7239399" cy="333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Class - New</a:t>
            </a:r>
            <a:endParaRPr/>
          </a:p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3" name="Shape 1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9650" y="1482250"/>
            <a:ext cx="6843253" cy="3306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Class - name description</a:t>
            </a:r>
            <a:endParaRPr/>
          </a:p>
        </p:txBody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0" name="Shape 1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8200" y="1403963"/>
            <a:ext cx="1887600" cy="3556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 Class</a:t>
            </a:r>
            <a:endParaRPr/>
          </a:p>
        </p:txBody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7" name="Shape 1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8763" y="1925625"/>
            <a:ext cx="7666475" cy="195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Edit Class</a:t>
            </a:r>
            <a:endParaRPr/>
          </a:p>
        </p:txBody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4" name="Shape 1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1137" y="1800200"/>
            <a:ext cx="7821715" cy="2447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Missions</a:t>
            </a:r>
            <a:endParaRPr/>
          </a:p>
        </p:txBody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1" name="Shape 1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1300" y="1528076"/>
            <a:ext cx="5021400" cy="326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Manage Missions</a:t>
            </a:r>
            <a:endParaRPr/>
          </a:p>
        </p:txBody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8" name="Shape 1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8500" y="1630750"/>
            <a:ext cx="6607002" cy="2807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Roster</a:t>
            </a:r>
            <a:endParaRPr/>
          </a:p>
        </p:txBody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5" name="Shape 1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9047" y="788350"/>
            <a:ext cx="2706775" cy="3566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