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6BE7FBA-A470-4276-934C-1FD6A9968830}">
  <a:tblStyle styleId="{06BE7FBA-A470-4276-934C-1FD6A9968830}"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59" name="Shape 1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80" name="Shape 280"/>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t/>
            </a:r>
            <a:endParaRPr/>
          </a:p>
        </p:txBody>
      </p:sp>
      <p:sp>
        <p:nvSpPr>
          <p:cNvPr id="288" name="Shape 288"/>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70" name="Shape 1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t/>
            </a:r>
            <a:endParaRPr/>
          </a:p>
        </p:txBody>
      </p:sp>
      <p:sp>
        <p:nvSpPr>
          <p:cNvPr id="238" name="Shape 238"/>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47" name="Shape 247"/>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55" name="Shape 255"/>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63" name="Shape 26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72" name="Shape 272"/>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blipFill rotWithShape="1">
          <a:blip r:embed="rId2">
            <a:alphaModFix/>
          </a:blip>
          <a:stretch>
            <a:fillRect b="0" l="0" r="0" t="0"/>
          </a:stretch>
        </a:blipFill>
      </p:bgPr>
    </p:bg>
    <p:spTree>
      <p:nvGrpSpPr>
        <p:cNvPr id="15" name="Shape 15"/>
        <p:cNvGrpSpPr/>
        <p:nvPr/>
      </p:nvGrpSpPr>
      <p:grpSpPr>
        <a:xfrm>
          <a:off x="0" y="0"/>
          <a:ext cx="0" cy="0"/>
          <a:chOff x="0" y="0"/>
          <a:chExt cx="0" cy="0"/>
        </a:xfrm>
      </p:grpSpPr>
      <p:pic>
        <p:nvPicPr>
          <p:cNvPr descr="Celestia-R1---OverlayTitleHD.png" id="16" name="Shape 16"/>
          <p:cNvPicPr preferRelativeResize="0"/>
          <p:nvPr/>
        </p:nvPicPr>
        <p:blipFill rotWithShape="1">
          <a:blip r:embed="rId3">
            <a:alphaModFix/>
          </a:blip>
          <a:srcRect b="0" l="0" r="0" t="0"/>
          <a:stretch/>
        </p:blipFill>
        <p:spPr>
          <a:xfrm>
            <a:off x="0" y="0"/>
            <a:ext cx="12091315" cy="6849358"/>
          </a:xfrm>
          <a:prstGeom prst="rect">
            <a:avLst/>
          </a:prstGeom>
          <a:noFill/>
          <a:ln>
            <a:noFill/>
          </a:ln>
        </p:spPr>
      </p:pic>
      <p:sp>
        <p:nvSpPr>
          <p:cNvPr id="17" name="Shape 17"/>
          <p:cNvSpPr txBox="1"/>
          <p:nvPr>
            <p:ph type="ctrTitle"/>
          </p:nvPr>
        </p:nvSpPr>
        <p:spPr>
          <a:xfrm>
            <a:off x="3962399" y="1964267"/>
            <a:ext cx="7197726" cy="2421464"/>
          </a:xfrm>
          <a:prstGeom prst="rect">
            <a:avLst/>
          </a:prstGeom>
          <a:noFill/>
          <a:ln>
            <a:noFill/>
          </a:ln>
        </p:spPr>
        <p:txBody>
          <a:bodyPr anchorCtr="0" anchor="b" bIns="91425" lIns="91425" rIns="91425" wrap="square" tIns="91425"/>
          <a:lstStyle>
            <a:lvl1pPr indent="0" lvl="0" marL="0" marR="0" rtl="0" algn="r">
              <a:spcBef>
                <a:spcPts val="0"/>
              </a:spcBef>
              <a:buClr>
                <a:schemeClr val="lt1"/>
              </a:buClr>
              <a:buSzPct val="100000"/>
              <a:buFont typeface="Calibri"/>
              <a:buNone/>
              <a:defRPr b="0" i="0" sz="48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8" name="Shape 18"/>
          <p:cNvSpPr txBox="1"/>
          <p:nvPr>
            <p:ph idx="1" type="subTitle"/>
          </p:nvPr>
        </p:nvSpPr>
        <p:spPr>
          <a:xfrm>
            <a:off x="3962399" y="4385732"/>
            <a:ext cx="7197726" cy="1405467"/>
          </a:xfrm>
          <a:prstGeom prst="rect">
            <a:avLst/>
          </a:prstGeom>
          <a:noFill/>
          <a:ln>
            <a:noFill/>
          </a:ln>
        </p:spPr>
        <p:txBody>
          <a:bodyPr anchorCtr="0" anchor="t" bIns="91425" lIns="91425" rIns="91425" wrap="square" tIns="91425"/>
          <a:lstStyle>
            <a:lvl1pPr indent="0" lvl="0" marL="0" marR="0" rtl="0" algn="r">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ctr">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2pPr>
            <a:lvl3pPr indent="0" lvl="2" marL="914400" marR="0" rtl="0" algn="ctr">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3pPr>
            <a:lvl4pPr indent="0" lvl="3" marL="13716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4pPr>
            <a:lvl5pPr indent="0" lvl="4" marL="18288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5pPr>
            <a:lvl6pPr indent="0" lvl="5" marL="22860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6pPr>
            <a:lvl7pPr indent="0" lvl="6" marL="27432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7pPr>
            <a:lvl8pPr indent="0" lvl="7" marL="32004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8pPr>
            <a:lvl9pPr indent="0" lvl="8" marL="36576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9pPr>
          </a:lstStyle>
          <a:p/>
        </p:txBody>
      </p:sp>
      <p:sp>
        <p:nvSpPr>
          <p:cNvPr id="19" name="Shape 19"/>
          <p:cNvSpPr txBox="1"/>
          <p:nvPr>
            <p:ph idx="10" type="dt"/>
          </p:nvPr>
        </p:nvSpPr>
        <p:spPr>
          <a:xfrm>
            <a:off x="8932558"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1" type="ftr"/>
          </p:nvPr>
        </p:nvSpPr>
        <p:spPr>
          <a:xfrm>
            <a:off x="3962399" y="5870575"/>
            <a:ext cx="4893958"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1" name="Shape 21"/>
          <p:cNvSpPr txBox="1"/>
          <p:nvPr>
            <p:ph idx="12" type="sldNum"/>
          </p:nvPr>
        </p:nvSpPr>
        <p:spPr>
          <a:xfrm>
            <a:off x="10608958"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80" name="Shape 80"/>
        <p:cNvGrpSpPr/>
        <p:nvPr/>
      </p:nvGrpSpPr>
      <p:grpSpPr>
        <a:xfrm>
          <a:off x="0" y="0"/>
          <a:ext cx="0" cy="0"/>
          <a:chOff x="0" y="0"/>
          <a:chExt cx="0" cy="0"/>
        </a:xfrm>
      </p:grpSpPr>
      <p:pic>
        <p:nvPicPr>
          <p:cNvPr descr="Celestia-R1---OverlayContentHD.png" id="81" name="Shape 81"/>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82" name="Shape 82"/>
          <p:cNvSpPr txBox="1"/>
          <p:nvPr>
            <p:ph type="title"/>
          </p:nvPr>
        </p:nvSpPr>
        <p:spPr>
          <a:xfrm>
            <a:off x="685800" y="4732865"/>
            <a:ext cx="10131427" cy="566738"/>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24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3" name="Shape 83"/>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med" w="med" type="none"/>
            <a:tailEnd len="med" w="med" type="none"/>
          </a:ln>
          <a:effectLst>
            <a:outerShdw blurRad="254000" rotWithShape="0" algn="tl">
              <a:srgbClr val="000000">
                <a:alpha val="42745"/>
              </a:srgbClr>
            </a:outerShdw>
          </a:effectLst>
        </p:spPr>
        <p:txBody>
          <a:bodyPr anchorCtr="0" anchor="t" bIns="91425" lIns="91425" rIns="91425" wrap="square" tIns="91425"/>
          <a:lstStyle>
            <a:lvl1pPr indent="0" lvl="0" marL="0" marR="0" rtl="0" algn="ctr">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9pPr>
          </a:lstStyle>
          <a:p/>
        </p:txBody>
      </p:sp>
      <p:sp>
        <p:nvSpPr>
          <p:cNvPr id="84" name="Shape 84"/>
          <p:cNvSpPr txBox="1"/>
          <p:nvPr>
            <p:ph idx="1" type="body"/>
          </p:nvPr>
        </p:nvSpPr>
        <p:spPr>
          <a:xfrm>
            <a:off x="685800" y="5299603"/>
            <a:ext cx="10131427" cy="493712"/>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0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9pPr>
          </a:lstStyle>
          <a:p/>
        </p:txBody>
      </p:sp>
      <p:sp>
        <p:nvSpPr>
          <p:cNvPr id="85" name="Shape 85"/>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86" name="Shape 86"/>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87" name="Shape 87"/>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8" name="Shape 88"/>
        <p:cNvGrpSpPr/>
        <p:nvPr/>
      </p:nvGrpSpPr>
      <p:grpSpPr>
        <a:xfrm>
          <a:off x="0" y="0"/>
          <a:ext cx="0" cy="0"/>
          <a:chOff x="0" y="0"/>
          <a:chExt cx="0" cy="0"/>
        </a:xfrm>
      </p:grpSpPr>
      <p:pic>
        <p:nvPicPr>
          <p:cNvPr descr="Celestia-R1---OverlayContentHD.png" id="89" name="Shape 89"/>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90" name="Shape 90"/>
          <p:cNvSpPr txBox="1"/>
          <p:nvPr>
            <p:ph type="title"/>
          </p:nvPr>
        </p:nvSpPr>
        <p:spPr>
          <a:xfrm>
            <a:off x="685801" y="609601"/>
            <a:ext cx="10131427" cy="3124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2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1" name="Shape 91"/>
          <p:cNvSpPr txBox="1"/>
          <p:nvPr>
            <p:ph idx="1" type="body"/>
          </p:nvPr>
        </p:nvSpPr>
        <p:spPr>
          <a:xfrm>
            <a:off x="685800" y="4343400"/>
            <a:ext cx="10131428" cy="1447800"/>
          </a:xfrm>
          <a:prstGeom prst="rect">
            <a:avLst/>
          </a:prstGeom>
          <a:noFill/>
          <a:ln>
            <a:noFill/>
          </a:ln>
        </p:spPr>
        <p:txBody>
          <a:bodyPr anchorCtr="0" anchor="ctr" bIns="91425" lIns="91425" rIns="91425" wrap="square" tIns="91425"/>
          <a:lstStyle>
            <a:lvl1pPr indent="0" lvl="0" marL="0" marR="0" rtl="0" algn="l">
              <a:spcBef>
                <a:spcPts val="0"/>
              </a:spcBef>
              <a:spcAft>
                <a:spcPts val="1000"/>
              </a:spcAft>
              <a:buClr>
                <a:schemeClr val="lt1"/>
              </a:buClr>
              <a:buSzPct val="100000"/>
              <a:buFont typeface="Arial"/>
              <a:buNone/>
              <a:defRPr b="0" i="0" sz="20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92" name="Shape 92"/>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93" name="Shape 93"/>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94" name="Shape 94"/>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5" name="Shape 95"/>
        <p:cNvGrpSpPr/>
        <p:nvPr/>
      </p:nvGrpSpPr>
      <p:grpSpPr>
        <a:xfrm>
          <a:off x="0" y="0"/>
          <a:ext cx="0" cy="0"/>
          <a:chOff x="0" y="0"/>
          <a:chExt cx="0" cy="0"/>
        </a:xfrm>
      </p:grpSpPr>
      <p:pic>
        <p:nvPicPr>
          <p:cNvPr descr="Celestia-R1---OverlayContentHD.png" id="96" name="Shape 96"/>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97" name="Shape 97"/>
          <p:cNvSpPr txBox="1"/>
          <p:nvPr/>
        </p:nvSpPr>
        <p:spPr>
          <a:xfrm>
            <a:off x="10237867" y="2743200"/>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lt1"/>
              </a:buClr>
              <a:buSzPct val="100000"/>
              <a:buFont typeface="Calibri"/>
              <a:buNone/>
            </a:pPr>
            <a:r>
              <a:rPr b="0" lang="en-US" sz="8000" cap="none">
                <a:solidFill>
                  <a:schemeClr val="lt1"/>
                </a:solidFill>
                <a:latin typeface="Calibri"/>
                <a:ea typeface="Calibri"/>
                <a:cs typeface="Calibri"/>
                <a:sym typeface="Calibri"/>
              </a:rPr>
              <a:t>”</a:t>
            </a:r>
          </a:p>
        </p:txBody>
      </p:sp>
      <p:sp>
        <p:nvSpPr>
          <p:cNvPr id="98" name="Shape 98"/>
          <p:cNvSpPr txBox="1"/>
          <p:nvPr/>
        </p:nvSpPr>
        <p:spPr>
          <a:xfrm>
            <a:off x="488275" y="823337"/>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lt1"/>
              </a:buClr>
              <a:buSzPct val="100000"/>
              <a:buFont typeface="Calibri"/>
              <a:buNone/>
            </a:pPr>
            <a:r>
              <a:rPr b="0" lang="en-US" sz="8000" cap="none">
                <a:solidFill>
                  <a:schemeClr val="lt1"/>
                </a:solidFill>
                <a:latin typeface="Calibri"/>
                <a:ea typeface="Calibri"/>
                <a:cs typeface="Calibri"/>
                <a:sym typeface="Calibri"/>
              </a:rPr>
              <a:t>“</a:t>
            </a:r>
          </a:p>
        </p:txBody>
      </p:sp>
      <p:sp>
        <p:nvSpPr>
          <p:cNvPr id="99" name="Shape 99"/>
          <p:cNvSpPr txBox="1"/>
          <p:nvPr>
            <p:ph type="title"/>
          </p:nvPr>
        </p:nvSpPr>
        <p:spPr>
          <a:xfrm>
            <a:off x="992267" y="609601"/>
            <a:ext cx="9550399"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2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0" name="Shape 100"/>
          <p:cNvSpPr txBox="1"/>
          <p:nvPr>
            <p:ph idx="1" type="body"/>
          </p:nvPr>
        </p:nvSpPr>
        <p:spPr>
          <a:xfrm>
            <a:off x="1097875" y="3352800"/>
            <a:ext cx="9339184" cy="381000"/>
          </a:xfrm>
          <a:prstGeom prst="rect">
            <a:avLst/>
          </a:prstGeom>
          <a:noFill/>
          <a:ln>
            <a:noFill/>
          </a:ln>
        </p:spPr>
        <p:txBody>
          <a:bodyPr anchorCtr="0" anchor="ctr" bIns="91425" lIns="91425" rIns="91425" wrap="square" tIns="91425"/>
          <a:lstStyle>
            <a:lvl1pPr indent="0" lvl="0" marL="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01" name="Shape 101"/>
          <p:cNvSpPr txBox="1"/>
          <p:nvPr>
            <p:ph idx="2" type="body"/>
          </p:nvPr>
        </p:nvSpPr>
        <p:spPr>
          <a:xfrm>
            <a:off x="687465" y="4343400"/>
            <a:ext cx="10152367" cy="1447800"/>
          </a:xfrm>
          <a:prstGeom prst="rect">
            <a:avLst/>
          </a:prstGeom>
          <a:noFill/>
          <a:ln>
            <a:noFill/>
          </a:ln>
        </p:spPr>
        <p:txBody>
          <a:bodyPr anchorCtr="0" anchor="ctr" bIns="91425" lIns="91425" rIns="91425" wrap="square" tIns="91425"/>
          <a:lstStyle>
            <a:lvl1pPr indent="0" lvl="0" marL="0" marR="0" rtl="0" algn="l">
              <a:spcBef>
                <a:spcPts val="0"/>
              </a:spcBef>
              <a:spcAft>
                <a:spcPts val="1000"/>
              </a:spcAft>
              <a:buClr>
                <a:schemeClr val="lt1"/>
              </a:buClr>
              <a:buSzPct val="100000"/>
              <a:buFont typeface="Arial"/>
              <a:buNone/>
              <a:defRPr b="0" i="0" sz="20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102" name="Shape 102"/>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03" name="Shape 103"/>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04" name="Shape 104"/>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5" name="Shape 105"/>
        <p:cNvGrpSpPr/>
        <p:nvPr/>
      </p:nvGrpSpPr>
      <p:grpSpPr>
        <a:xfrm>
          <a:off x="0" y="0"/>
          <a:ext cx="0" cy="0"/>
          <a:chOff x="0" y="0"/>
          <a:chExt cx="0" cy="0"/>
        </a:xfrm>
      </p:grpSpPr>
      <p:pic>
        <p:nvPicPr>
          <p:cNvPr descr="Celestia-R1---OverlayContentHD.png" id="106" name="Shape 106"/>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07" name="Shape 107"/>
          <p:cNvSpPr txBox="1"/>
          <p:nvPr>
            <p:ph type="title"/>
          </p:nvPr>
        </p:nvSpPr>
        <p:spPr>
          <a:xfrm>
            <a:off x="685802" y="3308581"/>
            <a:ext cx="10131425" cy="14688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32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8" name="Shape 108"/>
          <p:cNvSpPr txBox="1"/>
          <p:nvPr>
            <p:ph idx="1" type="body"/>
          </p:nvPr>
        </p:nvSpPr>
        <p:spPr>
          <a:xfrm>
            <a:off x="685801" y="4777381"/>
            <a:ext cx="10131426" cy="8604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20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109" name="Shape 109"/>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10" name="Shape 110"/>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11" name="Shape 111"/>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12" name="Shape 112"/>
        <p:cNvGrpSpPr/>
        <p:nvPr/>
      </p:nvGrpSpPr>
      <p:grpSpPr>
        <a:xfrm>
          <a:off x="0" y="0"/>
          <a:ext cx="0" cy="0"/>
          <a:chOff x="0" y="0"/>
          <a:chExt cx="0" cy="0"/>
        </a:xfrm>
      </p:grpSpPr>
      <p:pic>
        <p:nvPicPr>
          <p:cNvPr descr="Celestia-R1---OverlayContentHD.png" id="113" name="Shape 113"/>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14" name="Shape 114"/>
          <p:cNvSpPr txBox="1"/>
          <p:nvPr/>
        </p:nvSpPr>
        <p:spPr>
          <a:xfrm>
            <a:off x="10237867" y="2743200"/>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lt1"/>
              </a:buClr>
              <a:buSzPct val="100000"/>
              <a:buFont typeface="Calibri"/>
              <a:buNone/>
            </a:pPr>
            <a:r>
              <a:rPr b="0" lang="en-US" sz="8000" cap="none">
                <a:solidFill>
                  <a:schemeClr val="lt1"/>
                </a:solidFill>
                <a:latin typeface="Calibri"/>
                <a:ea typeface="Calibri"/>
                <a:cs typeface="Calibri"/>
                <a:sym typeface="Calibri"/>
              </a:rPr>
              <a:t>”</a:t>
            </a:r>
          </a:p>
        </p:txBody>
      </p:sp>
      <p:sp>
        <p:nvSpPr>
          <p:cNvPr id="115" name="Shape 115"/>
          <p:cNvSpPr txBox="1"/>
          <p:nvPr/>
        </p:nvSpPr>
        <p:spPr>
          <a:xfrm>
            <a:off x="488275" y="823337"/>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lt1"/>
              </a:buClr>
              <a:buSzPct val="100000"/>
              <a:buFont typeface="Calibri"/>
              <a:buNone/>
            </a:pPr>
            <a:r>
              <a:rPr b="0" lang="en-US" sz="8000" cap="none">
                <a:solidFill>
                  <a:schemeClr val="lt1"/>
                </a:solidFill>
                <a:latin typeface="Calibri"/>
                <a:ea typeface="Calibri"/>
                <a:cs typeface="Calibri"/>
                <a:sym typeface="Calibri"/>
              </a:rPr>
              <a:t>“</a:t>
            </a:r>
          </a:p>
        </p:txBody>
      </p:sp>
      <p:sp>
        <p:nvSpPr>
          <p:cNvPr id="116" name="Shape 116"/>
          <p:cNvSpPr txBox="1"/>
          <p:nvPr>
            <p:ph type="title"/>
          </p:nvPr>
        </p:nvSpPr>
        <p:spPr>
          <a:xfrm>
            <a:off x="992267" y="609601"/>
            <a:ext cx="9550399"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2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7" name="Shape 117"/>
          <p:cNvSpPr txBox="1"/>
          <p:nvPr>
            <p:ph idx="1" type="body"/>
          </p:nvPr>
        </p:nvSpPr>
        <p:spPr>
          <a:xfrm>
            <a:off x="685800" y="3886200"/>
            <a:ext cx="10135436" cy="889000"/>
          </a:xfrm>
          <a:prstGeom prst="rect">
            <a:avLst/>
          </a:prstGeom>
          <a:noFill/>
          <a:ln>
            <a:noFill/>
          </a:ln>
        </p:spPr>
        <p:txBody>
          <a:bodyPr anchorCtr="0" anchor="b" bIns="91425" lIns="91425" rIns="91425" wrap="square" tIns="91425"/>
          <a:lstStyle>
            <a:lvl1pPr indent="-285750" lvl="0" marL="285750" marR="0" rtl="0" algn="l">
              <a:spcBef>
                <a:spcPts val="0"/>
              </a:spcBef>
              <a:spcAft>
                <a:spcPts val="1000"/>
              </a:spcAft>
              <a:buClr>
                <a:schemeClr val="lt1"/>
              </a:buClr>
              <a:buSzPct val="100000"/>
              <a:buFont typeface="Arial"/>
              <a:buNone/>
              <a:defRPr b="0" i="0" sz="24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18" name="Shape 118"/>
          <p:cNvSpPr txBox="1"/>
          <p:nvPr>
            <p:ph idx="2" type="body"/>
          </p:nvPr>
        </p:nvSpPr>
        <p:spPr>
          <a:xfrm>
            <a:off x="685799" y="4775200"/>
            <a:ext cx="10135436" cy="10160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119" name="Shape 119"/>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20" name="Shape 120"/>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21" name="Shape 121"/>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22" name="Shape 122"/>
        <p:cNvGrpSpPr/>
        <p:nvPr/>
      </p:nvGrpSpPr>
      <p:grpSpPr>
        <a:xfrm>
          <a:off x="0" y="0"/>
          <a:ext cx="0" cy="0"/>
          <a:chOff x="0" y="0"/>
          <a:chExt cx="0" cy="0"/>
        </a:xfrm>
      </p:grpSpPr>
      <p:pic>
        <p:nvPicPr>
          <p:cNvPr descr="Celestia-R1---OverlayContentHD.png" id="123" name="Shape 123"/>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24" name="Shape 124"/>
          <p:cNvSpPr txBox="1"/>
          <p:nvPr>
            <p:ph type="title"/>
          </p:nvPr>
        </p:nvSpPr>
        <p:spPr>
          <a:xfrm>
            <a:off x="685801" y="609601"/>
            <a:ext cx="10131427"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5" name="Shape 125"/>
          <p:cNvSpPr txBox="1"/>
          <p:nvPr>
            <p:ph idx="1" type="body"/>
          </p:nvPr>
        </p:nvSpPr>
        <p:spPr>
          <a:xfrm>
            <a:off x="685801" y="3505200"/>
            <a:ext cx="10131428" cy="838200"/>
          </a:xfrm>
          <a:prstGeom prst="rect">
            <a:avLst/>
          </a:prstGeom>
          <a:noFill/>
          <a:ln>
            <a:noFill/>
          </a:ln>
        </p:spPr>
        <p:txBody>
          <a:bodyPr anchorCtr="0" anchor="b" bIns="91425" lIns="91425" rIns="91425" wrap="square" tIns="91425"/>
          <a:lstStyle>
            <a:lvl1pPr indent="-285750" lvl="0" marL="285750" marR="0" rtl="0" algn="l">
              <a:spcBef>
                <a:spcPts val="0"/>
              </a:spcBef>
              <a:spcAft>
                <a:spcPts val="1000"/>
              </a:spcAft>
              <a:buClr>
                <a:schemeClr val="lt1"/>
              </a:buClr>
              <a:buSzPct val="100000"/>
              <a:buFont typeface="Arial"/>
              <a:buNone/>
              <a:defRPr b="0" i="0" sz="2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26" name="Shape 126"/>
          <p:cNvSpPr txBox="1"/>
          <p:nvPr>
            <p:ph idx="2" type="body"/>
          </p:nvPr>
        </p:nvSpPr>
        <p:spPr>
          <a:xfrm>
            <a:off x="685800" y="4343400"/>
            <a:ext cx="10131428" cy="14478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127" name="Shape 127"/>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28" name="Shape 128"/>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29" name="Shape 129"/>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Celestia-R1---OverlayContentHD.png" id="131" name="Shape 131"/>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32" name="Shape 132"/>
          <p:cNvSpPr txBox="1"/>
          <p:nvPr>
            <p:ph idx="1" type="body"/>
          </p:nvPr>
        </p:nvSpPr>
        <p:spPr>
          <a:xfrm rot="5400000">
            <a:off x="3926947" y="-1099079"/>
            <a:ext cx="3649133" cy="10131425"/>
          </a:xfrm>
          <a:prstGeom prst="rect">
            <a:avLst/>
          </a:prstGeom>
          <a:noFill/>
          <a:ln>
            <a:noFill/>
          </a:ln>
        </p:spPr>
        <p:txBody>
          <a:bodyPr anchorCtr="0" anchor="t"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33" name="Shape 133"/>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34" name="Shape 134"/>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35" name="Shape 135"/>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
        <p:nvSpPr>
          <p:cNvPr id="136" name="Shape 136"/>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Celestia-R1---OverlayContentHD.png" id="138" name="Shape 138"/>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39" name="Shape 139"/>
          <p:cNvSpPr txBox="1"/>
          <p:nvPr>
            <p:ph type="title"/>
          </p:nvPr>
        </p:nvSpPr>
        <p:spPr>
          <a:xfrm rot="5400000">
            <a:off x="7147151" y="2121124"/>
            <a:ext cx="5181601" cy="2158552"/>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40" name="Shape 140"/>
          <p:cNvSpPr txBox="1"/>
          <p:nvPr>
            <p:ph idx="1" type="body"/>
          </p:nvPr>
        </p:nvSpPr>
        <p:spPr>
          <a:xfrm rot="5400000">
            <a:off x="2011058" y="-715658"/>
            <a:ext cx="5181600" cy="7832116"/>
          </a:xfrm>
          <a:prstGeom prst="rect">
            <a:avLst/>
          </a:prstGeom>
          <a:noFill/>
          <a:ln>
            <a:noFill/>
          </a:ln>
        </p:spPr>
        <p:txBody>
          <a:bodyPr anchorCtr="0" anchor="t"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41" name="Shape 141"/>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42" name="Shape 142"/>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43" name="Shape 143"/>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50" name="Shape 150"/>
        <p:cNvGrpSpPr/>
        <p:nvPr/>
      </p:nvGrpSpPr>
      <p:grpSpPr>
        <a:xfrm>
          <a:off x="0" y="0"/>
          <a:ext cx="0" cy="0"/>
          <a:chOff x="0" y="0"/>
          <a:chExt cx="0" cy="0"/>
        </a:xfrm>
      </p:grpSpPr>
      <p:pic>
        <p:nvPicPr>
          <p:cNvPr descr="Celestia-R1---OverlayContentHD.png" id="151" name="Shape 151"/>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52" name="Shape 152"/>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dk1"/>
              </a:buClr>
              <a:buSzPct val="100000"/>
              <a:buFont typeface="Calibri"/>
              <a:buNone/>
              <a:defRPr b="0" i="0" sz="36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3" name="Shape 153"/>
          <p:cNvSpPr txBox="1"/>
          <p:nvPr>
            <p:ph idx="1" type="body"/>
          </p:nvPr>
        </p:nvSpPr>
        <p:spPr>
          <a:xfrm>
            <a:off x="685801" y="2142067"/>
            <a:ext cx="10131425"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1pPr>
            <a:lvl2pPr indent="-184150" lvl="1" marL="742950" marR="0" rtl="0" algn="l">
              <a:spcBef>
                <a:spcPts val="0"/>
              </a:spcBef>
              <a:spcAft>
                <a:spcPts val="100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196850" lvl="2" marL="1200150" marR="0" rtl="0" algn="l">
              <a:spcBef>
                <a:spcPts val="0"/>
              </a:spcBef>
              <a:spcAft>
                <a:spcPts val="100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3pPr>
            <a:lvl4pPr indent="-95250" lvl="3" marL="154305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4pPr>
            <a:lvl5pPr indent="-95250" lvl="4" marL="200025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5pPr>
            <a:lvl6pPr indent="-152400" lvl="5" marL="25146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6pPr>
            <a:lvl7pPr indent="-152400" lvl="6" marL="29718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7pPr>
            <a:lvl8pPr indent="-152400" lvl="7" marL="34290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8pPr>
            <a:lvl9pPr indent="-152400" lvl="8" marL="38862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9pPr>
          </a:lstStyle>
          <a:p/>
        </p:txBody>
      </p:sp>
      <p:sp>
        <p:nvSpPr>
          <p:cNvPr id="154" name="Shape 154"/>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5" name="Shape 155"/>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6" name="Shape 156"/>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2" name="Shape 22"/>
        <p:cNvGrpSpPr/>
        <p:nvPr/>
      </p:nvGrpSpPr>
      <p:grpSpPr>
        <a:xfrm>
          <a:off x="0" y="0"/>
          <a:ext cx="0" cy="0"/>
          <a:chOff x="0" y="0"/>
          <a:chExt cx="0" cy="0"/>
        </a:xfrm>
      </p:grpSpPr>
      <p:pic>
        <p:nvPicPr>
          <p:cNvPr descr="Celestia-R1---OverlayContentHD.png" id="23" name="Shape 23"/>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24" name="Shape 24"/>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5" name="Shape 25"/>
          <p:cNvSpPr txBox="1"/>
          <p:nvPr>
            <p:ph idx="1" type="body"/>
          </p:nvPr>
        </p:nvSpPr>
        <p:spPr>
          <a:xfrm>
            <a:off x="685801" y="2142067"/>
            <a:ext cx="10131425"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26" name="Shape 26"/>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7" name="Shape 27"/>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8" name="Shape 28"/>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9" name="Shape 29"/>
        <p:cNvGrpSpPr/>
        <p:nvPr/>
      </p:nvGrpSpPr>
      <p:grpSpPr>
        <a:xfrm>
          <a:off x="0" y="0"/>
          <a:ext cx="0" cy="0"/>
          <a:chOff x="0" y="0"/>
          <a:chExt cx="0" cy="0"/>
        </a:xfrm>
      </p:grpSpPr>
      <p:pic>
        <p:nvPicPr>
          <p:cNvPr descr="Celestia-R1---OverlayContentHD.png" id="30" name="Shape 30"/>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31" name="Shape 31"/>
          <p:cNvSpPr txBox="1"/>
          <p:nvPr>
            <p:ph type="title"/>
          </p:nvPr>
        </p:nvSpPr>
        <p:spPr>
          <a:xfrm>
            <a:off x="685800" y="3308581"/>
            <a:ext cx="10131427" cy="14688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40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2" name="Shape 32"/>
          <p:cNvSpPr txBox="1"/>
          <p:nvPr>
            <p:ph idx="1" type="body"/>
          </p:nvPr>
        </p:nvSpPr>
        <p:spPr>
          <a:xfrm>
            <a:off x="685799" y="4777381"/>
            <a:ext cx="10131428" cy="8604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20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33" name="Shape 33"/>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4" name="Shape 34"/>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5" name="Shape 35"/>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6" name="Shape 36"/>
        <p:cNvGrpSpPr/>
        <p:nvPr/>
      </p:nvGrpSpPr>
      <p:grpSpPr>
        <a:xfrm>
          <a:off x="0" y="0"/>
          <a:ext cx="0" cy="0"/>
          <a:chOff x="0" y="0"/>
          <a:chExt cx="0" cy="0"/>
        </a:xfrm>
      </p:grpSpPr>
      <p:pic>
        <p:nvPicPr>
          <p:cNvPr descr="Celestia-R1---OverlayContentHD.png" id="37" name="Shape 37"/>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38" name="Shape 38"/>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9" name="Shape 39"/>
          <p:cNvSpPr txBox="1"/>
          <p:nvPr>
            <p:ph idx="1" type="body"/>
          </p:nvPr>
        </p:nvSpPr>
        <p:spPr>
          <a:xfrm>
            <a:off x="685802" y="2142067"/>
            <a:ext cx="4995334" cy="3649134"/>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40" name="Shape 40"/>
          <p:cNvSpPr txBox="1"/>
          <p:nvPr>
            <p:ph idx="2" type="body"/>
          </p:nvPr>
        </p:nvSpPr>
        <p:spPr>
          <a:xfrm>
            <a:off x="5821895" y="2142067"/>
            <a:ext cx="4995332"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41" name="Shape 41"/>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2" name="Shape 42"/>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3" name="Shape 43"/>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4" name="Shape 44"/>
        <p:cNvGrpSpPr/>
        <p:nvPr/>
      </p:nvGrpSpPr>
      <p:grpSpPr>
        <a:xfrm>
          <a:off x="0" y="0"/>
          <a:ext cx="0" cy="0"/>
          <a:chOff x="0" y="0"/>
          <a:chExt cx="0" cy="0"/>
        </a:xfrm>
      </p:grpSpPr>
      <p:sp>
        <p:nvSpPr>
          <p:cNvPr id="45" name="Shape 45"/>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6" name="Shape 46"/>
          <p:cNvSpPr txBox="1"/>
          <p:nvPr>
            <p:ph idx="1" type="body"/>
          </p:nvPr>
        </p:nvSpPr>
        <p:spPr>
          <a:xfrm>
            <a:off x="973670" y="2218267"/>
            <a:ext cx="4709054" cy="576262"/>
          </a:xfrm>
          <a:prstGeom prst="rect">
            <a:avLst/>
          </a:prstGeom>
          <a:noFill/>
          <a:ln>
            <a:noFill/>
          </a:ln>
        </p:spPr>
        <p:txBody>
          <a:bodyPr anchorCtr="0" anchor="b" bIns="91425" lIns="91425" rIns="91425" wrap="square" tIns="91425"/>
          <a:lstStyle>
            <a:lvl1pPr indent="0" lvl="0" marL="0" marR="0" rtl="0" algn="l">
              <a:spcBef>
                <a:spcPts val="0"/>
              </a:spcBef>
              <a:spcAft>
                <a:spcPts val="1000"/>
              </a:spcAft>
              <a:buClr>
                <a:schemeClr val="lt1"/>
              </a:buClr>
              <a:buSzPct val="100000"/>
              <a:buFont typeface="Arial"/>
              <a:buNone/>
              <a:defRPr b="0" i="0" sz="2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1" i="0" sz="20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1"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9pPr>
          </a:lstStyle>
          <a:p/>
        </p:txBody>
      </p:sp>
      <p:sp>
        <p:nvSpPr>
          <p:cNvPr id="47" name="Shape 47"/>
          <p:cNvSpPr txBox="1"/>
          <p:nvPr>
            <p:ph idx="2" type="body"/>
          </p:nvPr>
        </p:nvSpPr>
        <p:spPr>
          <a:xfrm>
            <a:off x="685801" y="2870201"/>
            <a:ext cx="4996923" cy="2920998"/>
          </a:xfrm>
          <a:prstGeom prst="rect">
            <a:avLst/>
          </a:prstGeom>
          <a:noFill/>
          <a:ln>
            <a:noFill/>
          </a:ln>
        </p:spPr>
        <p:txBody>
          <a:bodyPr anchorCtr="0" anchor="t"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48" name="Shape 48"/>
          <p:cNvSpPr txBox="1"/>
          <p:nvPr>
            <p:ph idx="3" type="body"/>
          </p:nvPr>
        </p:nvSpPr>
        <p:spPr>
          <a:xfrm>
            <a:off x="6096003" y="2226734"/>
            <a:ext cx="4722813" cy="576262"/>
          </a:xfrm>
          <a:prstGeom prst="rect">
            <a:avLst/>
          </a:prstGeom>
          <a:noFill/>
          <a:ln>
            <a:noFill/>
          </a:ln>
        </p:spPr>
        <p:txBody>
          <a:bodyPr anchorCtr="0" anchor="b" bIns="91425" lIns="91425" rIns="91425" wrap="square" tIns="91425"/>
          <a:lstStyle>
            <a:lvl1pPr indent="0" lvl="0" marL="0" marR="0" rtl="0" algn="l">
              <a:spcBef>
                <a:spcPts val="0"/>
              </a:spcBef>
              <a:spcAft>
                <a:spcPts val="1000"/>
              </a:spcAft>
              <a:buClr>
                <a:schemeClr val="lt1"/>
              </a:buClr>
              <a:buSzPct val="100000"/>
              <a:buFont typeface="Arial"/>
              <a:buNone/>
              <a:defRPr b="0" i="0" sz="2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1" i="0" sz="20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1"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9pPr>
          </a:lstStyle>
          <a:p/>
        </p:txBody>
      </p:sp>
      <p:sp>
        <p:nvSpPr>
          <p:cNvPr id="49" name="Shape 49"/>
          <p:cNvSpPr txBox="1"/>
          <p:nvPr>
            <p:ph idx="4" type="body"/>
          </p:nvPr>
        </p:nvSpPr>
        <p:spPr>
          <a:xfrm>
            <a:off x="5823483" y="2870201"/>
            <a:ext cx="4995334" cy="2920998"/>
          </a:xfrm>
          <a:prstGeom prst="rect">
            <a:avLst/>
          </a:prstGeom>
          <a:noFill/>
          <a:ln>
            <a:noFill/>
          </a:ln>
        </p:spPr>
        <p:txBody>
          <a:bodyPr anchorCtr="0" anchor="t"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50" name="Shape 50"/>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1" name="Shape 51"/>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2" name="Shape 52"/>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3" name="Shape 53"/>
        <p:cNvGrpSpPr/>
        <p:nvPr/>
      </p:nvGrpSpPr>
      <p:grpSpPr>
        <a:xfrm>
          <a:off x="0" y="0"/>
          <a:ext cx="0" cy="0"/>
          <a:chOff x="0" y="0"/>
          <a:chExt cx="0" cy="0"/>
        </a:xfrm>
      </p:grpSpPr>
      <p:pic>
        <p:nvPicPr>
          <p:cNvPr descr="Celestia-R1---OverlayContentHD.png" id="54" name="Shape 54"/>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55" name="Shape 55"/>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6" name="Shape 56"/>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7" name="Shape 57"/>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8" name="Shape 58"/>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9" name="Shape 59"/>
        <p:cNvGrpSpPr/>
        <p:nvPr/>
      </p:nvGrpSpPr>
      <p:grpSpPr>
        <a:xfrm>
          <a:off x="0" y="0"/>
          <a:ext cx="0" cy="0"/>
          <a:chOff x="0" y="0"/>
          <a:chExt cx="0" cy="0"/>
        </a:xfrm>
      </p:grpSpPr>
      <p:pic>
        <p:nvPicPr>
          <p:cNvPr descr="Celestia-R1---OverlayContentHD.png" id="60" name="Shape 60"/>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61" name="Shape 61"/>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2" name="Shape 62"/>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3" name="Shape 63"/>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4" name="Shape 64"/>
        <p:cNvGrpSpPr/>
        <p:nvPr/>
      </p:nvGrpSpPr>
      <p:grpSpPr>
        <a:xfrm>
          <a:off x="0" y="0"/>
          <a:ext cx="0" cy="0"/>
          <a:chOff x="0" y="0"/>
          <a:chExt cx="0" cy="0"/>
        </a:xfrm>
      </p:grpSpPr>
      <p:pic>
        <p:nvPicPr>
          <p:cNvPr descr="Celestia-R1---OverlayContentHD.png" id="65" name="Shape 65"/>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66" name="Shape 66"/>
          <p:cNvSpPr txBox="1"/>
          <p:nvPr>
            <p:ph type="title"/>
          </p:nvPr>
        </p:nvSpPr>
        <p:spPr>
          <a:xfrm>
            <a:off x="685800" y="2074333"/>
            <a:ext cx="3680885" cy="13716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24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7" name="Shape 67"/>
          <p:cNvSpPr txBox="1"/>
          <p:nvPr>
            <p:ph idx="1" type="body"/>
          </p:nvPr>
        </p:nvSpPr>
        <p:spPr>
          <a:xfrm>
            <a:off x="4648201" y="609601"/>
            <a:ext cx="6169026" cy="5181600"/>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68" name="Shape 68"/>
          <p:cNvSpPr txBox="1"/>
          <p:nvPr>
            <p:ph idx="2" type="body"/>
          </p:nvPr>
        </p:nvSpPr>
        <p:spPr>
          <a:xfrm>
            <a:off x="685800" y="3445933"/>
            <a:ext cx="3680885" cy="18288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0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9pPr>
          </a:lstStyle>
          <a:p/>
        </p:txBody>
      </p:sp>
      <p:sp>
        <p:nvSpPr>
          <p:cNvPr id="69" name="Shape 69"/>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0" name="Shape 70"/>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1" name="Shape 71"/>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2" name="Shape 72"/>
        <p:cNvGrpSpPr/>
        <p:nvPr/>
      </p:nvGrpSpPr>
      <p:grpSpPr>
        <a:xfrm>
          <a:off x="0" y="0"/>
          <a:ext cx="0" cy="0"/>
          <a:chOff x="0" y="0"/>
          <a:chExt cx="0" cy="0"/>
        </a:xfrm>
      </p:grpSpPr>
      <p:pic>
        <p:nvPicPr>
          <p:cNvPr descr="Celestia-R1---OverlayContentHD.png" id="73" name="Shape 73"/>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74" name="Shape 74"/>
          <p:cNvSpPr txBox="1"/>
          <p:nvPr>
            <p:ph type="title"/>
          </p:nvPr>
        </p:nvSpPr>
        <p:spPr>
          <a:xfrm>
            <a:off x="685800" y="1600200"/>
            <a:ext cx="6164653" cy="13716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28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5" name="Shape 75"/>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med" w="med" type="none"/>
            <a:tailEnd len="med" w="med" type="none"/>
          </a:ln>
          <a:effectLst>
            <a:outerShdw blurRad="254000" rotWithShape="0" algn="tl">
              <a:srgbClr val="000000">
                <a:alpha val="42745"/>
              </a:srgbClr>
            </a:outerShdw>
          </a:effectLst>
        </p:spPr>
        <p:txBody>
          <a:bodyPr anchorCtr="0" anchor="t" bIns="91425" lIns="91425" rIns="91425" wrap="square" tIns="91425"/>
          <a:lstStyle>
            <a:lvl1pPr indent="0" lvl="0" marL="0" marR="0" rtl="0" algn="ctr">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9pPr>
          </a:lstStyle>
          <a:p/>
        </p:txBody>
      </p:sp>
      <p:sp>
        <p:nvSpPr>
          <p:cNvPr id="76" name="Shape 76"/>
          <p:cNvSpPr txBox="1"/>
          <p:nvPr>
            <p:ph idx="1" type="body"/>
          </p:nvPr>
        </p:nvSpPr>
        <p:spPr>
          <a:xfrm>
            <a:off x="685800" y="2971800"/>
            <a:ext cx="6164653" cy="18288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0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9pPr>
          </a:lstStyle>
          <a:p/>
        </p:txBody>
      </p:sp>
      <p:sp>
        <p:nvSpPr>
          <p:cNvPr id="77" name="Shape 77"/>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8" name="Shape 78"/>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9" name="Shape 79"/>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3.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 name="Shape 11"/>
          <p:cNvSpPr txBox="1"/>
          <p:nvPr>
            <p:ph idx="1" type="body"/>
          </p:nvPr>
        </p:nvSpPr>
        <p:spPr>
          <a:xfrm>
            <a:off x="685801" y="2142067"/>
            <a:ext cx="10131425"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144" name="Shape 144"/>
        <p:cNvGrpSpPr/>
        <p:nvPr/>
      </p:nvGrpSpPr>
      <p:grpSpPr>
        <a:xfrm>
          <a:off x="0" y="0"/>
          <a:ext cx="0" cy="0"/>
          <a:chOff x="0" y="0"/>
          <a:chExt cx="0" cy="0"/>
        </a:xfrm>
      </p:grpSpPr>
      <p:sp>
        <p:nvSpPr>
          <p:cNvPr id="145" name="Shape 145"/>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dk1"/>
              </a:buClr>
              <a:buSzPct val="100000"/>
              <a:buFont typeface="Calibri"/>
              <a:buNone/>
              <a:defRPr b="0" i="0" sz="36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6" name="Shape 146"/>
          <p:cNvSpPr txBox="1"/>
          <p:nvPr>
            <p:ph idx="1" type="body"/>
          </p:nvPr>
        </p:nvSpPr>
        <p:spPr>
          <a:xfrm>
            <a:off x="685801" y="2142067"/>
            <a:ext cx="10131425"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1pPr>
            <a:lvl2pPr indent="-184150" lvl="1" marL="742950" marR="0" rtl="0" algn="l">
              <a:spcBef>
                <a:spcPts val="0"/>
              </a:spcBef>
              <a:spcAft>
                <a:spcPts val="100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196850" lvl="2" marL="1200150" marR="0" rtl="0" algn="l">
              <a:spcBef>
                <a:spcPts val="0"/>
              </a:spcBef>
              <a:spcAft>
                <a:spcPts val="100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3pPr>
            <a:lvl4pPr indent="-95250" lvl="3" marL="154305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4pPr>
            <a:lvl5pPr indent="-95250" lvl="4" marL="200025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5pPr>
            <a:lvl6pPr indent="-152400" lvl="5" marL="25146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6pPr>
            <a:lvl7pPr indent="-152400" lvl="6" marL="29718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7pPr>
            <a:lvl8pPr indent="-152400" lvl="7" marL="34290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8pPr>
            <a:lvl9pPr indent="-152400" lvl="8" marL="38862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9pPr>
          </a:lstStyle>
          <a:p/>
        </p:txBody>
      </p:sp>
      <p:sp>
        <p:nvSpPr>
          <p:cNvPr id="147" name="Shape 147"/>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8" name="Shape 148"/>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9" name="Shape 149"/>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descr="A close up of a logo  Description generated with very high confidence" id="162" name="Shape 162"/>
          <p:cNvSpPr/>
          <p:nvPr/>
        </p:nvSpPr>
        <p:spPr>
          <a:xfrm>
            <a:off x="0" y="0"/>
            <a:ext cx="11611430" cy="5322895"/>
          </a:xfrm>
          <a:custGeom>
            <a:pathLst>
              <a:path extrusionOk="0" h="120000" w="120000">
                <a:moveTo>
                  <a:pt x="0" y="95697"/>
                </a:moveTo>
                <a:lnTo>
                  <a:pt x="8156" y="105933"/>
                </a:lnTo>
                <a:lnTo>
                  <a:pt x="8110" y="106089"/>
                </a:lnTo>
                <a:lnTo>
                  <a:pt x="12630" y="112375"/>
                </a:lnTo>
                <a:lnTo>
                  <a:pt x="10745" y="111842"/>
                </a:lnTo>
                <a:lnTo>
                  <a:pt x="8245" y="111083"/>
                </a:lnTo>
                <a:lnTo>
                  <a:pt x="5986" y="110365"/>
                </a:lnTo>
                <a:lnTo>
                  <a:pt x="4082" y="109764"/>
                </a:lnTo>
                <a:lnTo>
                  <a:pt x="2483" y="109196"/>
                </a:lnTo>
                <a:lnTo>
                  <a:pt x="287" y="108382"/>
                </a:lnTo>
                <a:lnTo>
                  <a:pt x="0" y="108276"/>
                </a:lnTo>
                <a:close/>
                <a:moveTo>
                  <a:pt x="44404" y="34914"/>
                </a:moveTo>
                <a:lnTo>
                  <a:pt x="44368" y="34967"/>
                </a:lnTo>
                <a:lnTo>
                  <a:pt x="44377" y="34952"/>
                </a:lnTo>
                <a:cubicBezTo>
                  <a:pt x="44399" y="34919"/>
                  <a:pt x="44411" y="34901"/>
                  <a:pt x="44404" y="34914"/>
                </a:cubicBezTo>
                <a:close/>
                <a:moveTo>
                  <a:pt x="46021" y="18552"/>
                </a:moveTo>
                <a:cubicBezTo>
                  <a:pt x="45926" y="18690"/>
                  <a:pt x="45845" y="18886"/>
                  <a:pt x="45737" y="18965"/>
                </a:cubicBezTo>
                <a:cubicBezTo>
                  <a:pt x="45845" y="18886"/>
                  <a:pt x="45933" y="18719"/>
                  <a:pt x="46021" y="18552"/>
                </a:cubicBezTo>
                <a:close/>
                <a:moveTo>
                  <a:pt x="51171" y="11856"/>
                </a:moveTo>
                <a:lnTo>
                  <a:pt x="51124" y="12368"/>
                </a:lnTo>
                <a:cubicBezTo>
                  <a:pt x="51078" y="12595"/>
                  <a:pt x="50998" y="12780"/>
                  <a:pt x="50935" y="12987"/>
                </a:cubicBezTo>
                <a:cubicBezTo>
                  <a:pt x="50840" y="13055"/>
                  <a:pt x="50741" y="13095"/>
                  <a:pt x="50651" y="13193"/>
                </a:cubicBezTo>
                <a:cubicBezTo>
                  <a:pt x="50513" y="13343"/>
                  <a:pt x="50076" y="14083"/>
                  <a:pt x="49990" y="14223"/>
                </a:cubicBezTo>
                <a:cubicBezTo>
                  <a:pt x="49808" y="14521"/>
                  <a:pt x="49612" y="14773"/>
                  <a:pt x="49423" y="15048"/>
                </a:cubicBezTo>
                <a:cubicBezTo>
                  <a:pt x="49138" y="15462"/>
                  <a:pt x="48553" y="15991"/>
                  <a:pt x="48194" y="16285"/>
                </a:cubicBezTo>
                <a:cubicBezTo>
                  <a:pt x="48101" y="16361"/>
                  <a:pt x="48000" y="16394"/>
                  <a:pt x="47911" y="16491"/>
                </a:cubicBezTo>
                <a:cubicBezTo>
                  <a:pt x="47809" y="16602"/>
                  <a:pt x="47729" y="16792"/>
                  <a:pt x="47627" y="16903"/>
                </a:cubicBezTo>
                <a:cubicBezTo>
                  <a:pt x="47476" y="17069"/>
                  <a:pt x="47307" y="17150"/>
                  <a:pt x="47155" y="17316"/>
                </a:cubicBezTo>
                <a:cubicBezTo>
                  <a:pt x="46256" y="18296"/>
                  <a:pt x="47767" y="17076"/>
                  <a:pt x="46304" y="18140"/>
                </a:cubicBezTo>
                <a:cubicBezTo>
                  <a:pt x="46197" y="18218"/>
                  <a:pt x="46109" y="18385"/>
                  <a:pt x="46021" y="18552"/>
                </a:cubicBezTo>
                <a:cubicBezTo>
                  <a:pt x="46210" y="18278"/>
                  <a:pt x="46385" y="17949"/>
                  <a:pt x="46588" y="17728"/>
                </a:cubicBezTo>
                <a:lnTo>
                  <a:pt x="46737" y="17606"/>
                </a:lnTo>
                <a:lnTo>
                  <a:pt x="46871" y="17522"/>
                </a:lnTo>
                <a:lnTo>
                  <a:pt x="46892" y="17491"/>
                </a:lnTo>
                <a:lnTo>
                  <a:pt x="46962" y="17517"/>
                </a:lnTo>
                <a:cubicBezTo>
                  <a:pt x="46972" y="17531"/>
                  <a:pt x="46974" y="17528"/>
                  <a:pt x="46997" y="17446"/>
                </a:cubicBezTo>
                <a:lnTo>
                  <a:pt x="47048" y="17266"/>
                </a:lnTo>
                <a:lnTo>
                  <a:pt x="47155" y="17109"/>
                </a:lnTo>
                <a:cubicBezTo>
                  <a:pt x="47244" y="17012"/>
                  <a:pt x="47349" y="17000"/>
                  <a:pt x="47438" y="16903"/>
                </a:cubicBezTo>
                <a:cubicBezTo>
                  <a:pt x="47540" y="16792"/>
                  <a:pt x="47620" y="16602"/>
                  <a:pt x="47722" y="16491"/>
                </a:cubicBezTo>
                <a:cubicBezTo>
                  <a:pt x="47874" y="16325"/>
                  <a:pt x="48043" y="16244"/>
                  <a:pt x="48194" y="16079"/>
                </a:cubicBezTo>
                <a:cubicBezTo>
                  <a:pt x="48296" y="15968"/>
                  <a:pt x="48376" y="15777"/>
                  <a:pt x="48478" y="15666"/>
                </a:cubicBezTo>
                <a:cubicBezTo>
                  <a:pt x="48567" y="15569"/>
                  <a:pt x="48672" y="15557"/>
                  <a:pt x="48762" y="15460"/>
                </a:cubicBezTo>
                <a:cubicBezTo>
                  <a:pt x="48863" y="15349"/>
                  <a:pt x="48946" y="15171"/>
                  <a:pt x="49045" y="15048"/>
                </a:cubicBezTo>
                <a:cubicBezTo>
                  <a:pt x="49167" y="14896"/>
                  <a:pt x="49310" y="14820"/>
                  <a:pt x="49423" y="14636"/>
                </a:cubicBezTo>
                <a:cubicBezTo>
                  <a:pt x="49566" y="14402"/>
                  <a:pt x="49675" y="14086"/>
                  <a:pt x="49801" y="13811"/>
                </a:cubicBezTo>
                <a:cubicBezTo>
                  <a:pt x="50011" y="13353"/>
                  <a:pt x="50296" y="13091"/>
                  <a:pt x="50557" y="12780"/>
                </a:cubicBezTo>
                <a:cubicBezTo>
                  <a:pt x="50644" y="12676"/>
                  <a:pt x="50758" y="12695"/>
                  <a:pt x="50840" y="12574"/>
                </a:cubicBezTo>
                <a:cubicBezTo>
                  <a:pt x="50952" y="12413"/>
                  <a:pt x="51029" y="12162"/>
                  <a:pt x="51124" y="11956"/>
                </a:cubicBezTo>
                <a:close/>
                <a:moveTo>
                  <a:pt x="53014" y="8451"/>
                </a:moveTo>
                <a:lnTo>
                  <a:pt x="52163" y="8658"/>
                </a:lnTo>
                <a:lnTo>
                  <a:pt x="52728" y="9642"/>
                </a:lnTo>
                <a:lnTo>
                  <a:pt x="52541" y="10307"/>
                </a:lnTo>
                <a:cubicBezTo>
                  <a:pt x="52479" y="10476"/>
                  <a:pt x="52347" y="10416"/>
                  <a:pt x="52258" y="10513"/>
                </a:cubicBezTo>
                <a:cubicBezTo>
                  <a:pt x="52156" y="10624"/>
                  <a:pt x="52076" y="10814"/>
                  <a:pt x="51974" y="10925"/>
                </a:cubicBezTo>
                <a:cubicBezTo>
                  <a:pt x="51559" y="11379"/>
                  <a:pt x="51676" y="10832"/>
                  <a:pt x="51312" y="11560"/>
                </a:cubicBezTo>
                <a:lnTo>
                  <a:pt x="51171" y="11856"/>
                </a:lnTo>
                <a:lnTo>
                  <a:pt x="51187" y="11691"/>
                </a:lnTo>
                <a:cubicBezTo>
                  <a:pt x="51203" y="11462"/>
                  <a:pt x="51230" y="11252"/>
                  <a:pt x="51313" y="11131"/>
                </a:cubicBezTo>
                <a:lnTo>
                  <a:pt x="51596" y="10719"/>
                </a:lnTo>
                <a:cubicBezTo>
                  <a:pt x="51659" y="10513"/>
                  <a:pt x="51735" y="10322"/>
                  <a:pt x="51785" y="10101"/>
                </a:cubicBezTo>
                <a:cubicBezTo>
                  <a:pt x="51830" y="9906"/>
                  <a:pt x="51980" y="9482"/>
                  <a:pt x="51880" y="9482"/>
                </a:cubicBezTo>
                <a:cubicBezTo>
                  <a:pt x="51766" y="9482"/>
                  <a:pt x="51771" y="9925"/>
                  <a:pt x="51691" y="10101"/>
                </a:cubicBezTo>
                <a:cubicBezTo>
                  <a:pt x="51611" y="10276"/>
                  <a:pt x="51492" y="10348"/>
                  <a:pt x="51407" y="10513"/>
                </a:cubicBezTo>
                <a:cubicBezTo>
                  <a:pt x="51208" y="10900"/>
                  <a:pt x="51063" y="11426"/>
                  <a:pt x="50840" y="11750"/>
                </a:cubicBezTo>
                <a:lnTo>
                  <a:pt x="49423" y="13811"/>
                </a:lnTo>
                <a:lnTo>
                  <a:pt x="49139" y="14223"/>
                </a:lnTo>
                <a:cubicBezTo>
                  <a:pt x="49045" y="14361"/>
                  <a:pt x="48964" y="14557"/>
                  <a:pt x="48856" y="14636"/>
                </a:cubicBezTo>
                <a:cubicBezTo>
                  <a:pt x="48762" y="14704"/>
                  <a:pt x="48662" y="14745"/>
                  <a:pt x="48572" y="14842"/>
                </a:cubicBezTo>
                <a:cubicBezTo>
                  <a:pt x="47840" y="15641"/>
                  <a:pt x="48718" y="14942"/>
                  <a:pt x="48005" y="15460"/>
                </a:cubicBezTo>
                <a:cubicBezTo>
                  <a:pt x="47368" y="16851"/>
                  <a:pt x="47692" y="16513"/>
                  <a:pt x="47155" y="16903"/>
                </a:cubicBezTo>
                <a:cubicBezTo>
                  <a:pt x="47109" y="17054"/>
                  <a:pt x="47075" y="17169"/>
                  <a:pt x="47050" y="17257"/>
                </a:cubicBezTo>
                <a:lnTo>
                  <a:pt x="47048" y="17266"/>
                </a:lnTo>
                <a:lnTo>
                  <a:pt x="46892" y="17491"/>
                </a:lnTo>
                <a:lnTo>
                  <a:pt x="46882" y="17487"/>
                </a:lnTo>
                <a:lnTo>
                  <a:pt x="46737" y="17606"/>
                </a:lnTo>
                <a:lnTo>
                  <a:pt x="46582" y="17704"/>
                </a:lnTo>
                <a:cubicBezTo>
                  <a:pt x="46484" y="17755"/>
                  <a:pt x="46387" y="17813"/>
                  <a:pt x="46304" y="17934"/>
                </a:cubicBezTo>
                <a:cubicBezTo>
                  <a:pt x="46210" y="18071"/>
                  <a:pt x="46108" y="18188"/>
                  <a:pt x="46021" y="18346"/>
                </a:cubicBezTo>
                <a:cubicBezTo>
                  <a:pt x="45918" y="18533"/>
                  <a:pt x="45611" y="19057"/>
                  <a:pt x="45737" y="18965"/>
                </a:cubicBezTo>
                <a:cubicBezTo>
                  <a:pt x="45643" y="19033"/>
                  <a:pt x="45541" y="19067"/>
                  <a:pt x="45454" y="19171"/>
                </a:cubicBezTo>
                <a:cubicBezTo>
                  <a:pt x="45193" y="19481"/>
                  <a:pt x="44908" y="19743"/>
                  <a:pt x="44698" y="20202"/>
                </a:cubicBezTo>
                <a:cubicBezTo>
                  <a:pt x="44344" y="20974"/>
                  <a:pt x="44541" y="20728"/>
                  <a:pt x="44131" y="21026"/>
                </a:cubicBezTo>
                <a:cubicBezTo>
                  <a:pt x="44027" y="21252"/>
                  <a:pt x="43953" y="21414"/>
                  <a:pt x="43900" y="21527"/>
                </a:cubicBezTo>
                <a:lnTo>
                  <a:pt x="43810" y="21719"/>
                </a:lnTo>
                <a:lnTo>
                  <a:pt x="43791" y="21757"/>
                </a:lnTo>
                <a:cubicBezTo>
                  <a:pt x="43784" y="21773"/>
                  <a:pt x="43784" y="21773"/>
                  <a:pt x="43800" y="21739"/>
                </a:cubicBezTo>
                <a:lnTo>
                  <a:pt x="43810" y="21719"/>
                </a:lnTo>
                <a:lnTo>
                  <a:pt x="43831" y="21676"/>
                </a:lnTo>
                <a:cubicBezTo>
                  <a:pt x="43898" y="21544"/>
                  <a:pt x="43987" y="21402"/>
                  <a:pt x="43658" y="22263"/>
                </a:cubicBezTo>
                <a:cubicBezTo>
                  <a:pt x="43431" y="22858"/>
                  <a:pt x="43370" y="22888"/>
                  <a:pt x="43091" y="23294"/>
                </a:cubicBezTo>
                <a:cubicBezTo>
                  <a:pt x="43028" y="23500"/>
                  <a:pt x="42983" y="23737"/>
                  <a:pt x="42902" y="23912"/>
                </a:cubicBezTo>
                <a:cubicBezTo>
                  <a:pt x="42822" y="24087"/>
                  <a:pt x="42694" y="24138"/>
                  <a:pt x="42619" y="24324"/>
                </a:cubicBezTo>
                <a:cubicBezTo>
                  <a:pt x="42469" y="24697"/>
                  <a:pt x="42367" y="25149"/>
                  <a:pt x="42241" y="25561"/>
                </a:cubicBezTo>
                <a:lnTo>
                  <a:pt x="42052" y="26180"/>
                </a:lnTo>
                <a:cubicBezTo>
                  <a:pt x="41989" y="26386"/>
                  <a:pt x="41899" y="26563"/>
                  <a:pt x="41863" y="26798"/>
                </a:cubicBezTo>
                <a:lnTo>
                  <a:pt x="41579" y="28653"/>
                </a:lnTo>
                <a:lnTo>
                  <a:pt x="41485" y="29272"/>
                </a:lnTo>
                <a:cubicBezTo>
                  <a:pt x="41486" y="29297"/>
                  <a:pt x="41545" y="32755"/>
                  <a:pt x="41674" y="33601"/>
                </a:cubicBezTo>
                <a:cubicBezTo>
                  <a:pt x="41710" y="33836"/>
                  <a:pt x="41800" y="34013"/>
                  <a:pt x="41863" y="34219"/>
                </a:cubicBezTo>
                <a:cubicBezTo>
                  <a:pt x="41904" y="34668"/>
                  <a:pt x="41922" y="35542"/>
                  <a:pt x="42146" y="35868"/>
                </a:cubicBezTo>
                <a:cubicBezTo>
                  <a:pt x="42255" y="36026"/>
                  <a:pt x="42398" y="36006"/>
                  <a:pt x="42524" y="36075"/>
                </a:cubicBezTo>
                <a:cubicBezTo>
                  <a:pt x="42745" y="36006"/>
                  <a:pt x="42966" y="35948"/>
                  <a:pt x="43186" y="35868"/>
                </a:cubicBezTo>
                <a:cubicBezTo>
                  <a:pt x="43546" y="35738"/>
                  <a:pt x="43697" y="35641"/>
                  <a:pt x="44036" y="35456"/>
                </a:cubicBezTo>
                <a:cubicBezTo>
                  <a:pt x="44165" y="35269"/>
                  <a:pt x="44254" y="35139"/>
                  <a:pt x="44311" y="35053"/>
                </a:cubicBezTo>
                <a:lnTo>
                  <a:pt x="44368" y="34967"/>
                </a:lnTo>
                <a:lnTo>
                  <a:pt x="44297" y="35083"/>
                </a:lnTo>
                <a:cubicBezTo>
                  <a:pt x="44180" y="35283"/>
                  <a:pt x="44088" y="35503"/>
                  <a:pt x="44698" y="34838"/>
                </a:cubicBezTo>
                <a:cubicBezTo>
                  <a:pt x="44901" y="34616"/>
                  <a:pt x="45076" y="34288"/>
                  <a:pt x="45265" y="34013"/>
                </a:cubicBezTo>
                <a:cubicBezTo>
                  <a:pt x="45359" y="33876"/>
                  <a:pt x="45441" y="33679"/>
                  <a:pt x="45548" y="33601"/>
                </a:cubicBezTo>
                <a:cubicBezTo>
                  <a:pt x="45643" y="33532"/>
                  <a:pt x="45745" y="33500"/>
                  <a:pt x="45832" y="33395"/>
                </a:cubicBezTo>
                <a:cubicBezTo>
                  <a:pt x="45846" y="33378"/>
                  <a:pt x="46612" y="32185"/>
                  <a:pt x="46777" y="32158"/>
                </a:cubicBezTo>
                <a:cubicBezTo>
                  <a:pt x="47908" y="31973"/>
                  <a:pt x="49045" y="32020"/>
                  <a:pt x="50179" y="31952"/>
                </a:cubicBezTo>
                <a:cubicBezTo>
                  <a:pt x="50817" y="31488"/>
                  <a:pt x="50032" y="32023"/>
                  <a:pt x="51029" y="31539"/>
                </a:cubicBezTo>
                <a:cubicBezTo>
                  <a:pt x="51127" y="31492"/>
                  <a:pt x="51215" y="31376"/>
                  <a:pt x="51313" y="31333"/>
                </a:cubicBezTo>
                <a:cubicBezTo>
                  <a:pt x="51531" y="31238"/>
                  <a:pt x="51756" y="31222"/>
                  <a:pt x="51974" y="31127"/>
                </a:cubicBezTo>
                <a:cubicBezTo>
                  <a:pt x="52229" y="31016"/>
                  <a:pt x="52730" y="30715"/>
                  <a:pt x="52730" y="30715"/>
                </a:cubicBezTo>
                <a:cubicBezTo>
                  <a:pt x="52825" y="30577"/>
                  <a:pt x="52908" y="30390"/>
                  <a:pt x="53014" y="30303"/>
                </a:cubicBezTo>
                <a:cubicBezTo>
                  <a:pt x="53164" y="30180"/>
                  <a:pt x="53331" y="30181"/>
                  <a:pt x="53486" y="30096"/>
                </a:cubicBezTo>
                <a:cubicBezTo>
                  <a:pt x="53583" y="30044"/>
                  <a:pt x="53674" y="29947"/>
                  <a:pt x="53770" y="29890"/>
                </a:cubicBezTo>
                <a:cubicBezTo>
                  <a:pt x="54021" y="29741"/>
                  <a:pt x="54280" y="29657"/>
                  <a:pt x="54526" y="29478"/>
                </a:cubicBezTo>
                <a:cubicBezTo>
                  <a:pt x="54620" y="29409"/>
                  <a:pt x="54712" y="29314"/>
                  <a:pt x="54809" y="29272"/>
                </a:cubicBezTo>
                <a:cubicBezTo>
                  <a:pt x="55028" y="29177"/>
                  <a:pt x="55471" y="29066"/>
                  <a:pt x="55471" y="29066"/>
                </a:cubicBezTo>
                <a:lnTo>
                  <a:pt x="58778" y="20202"/>
                </a:lnTo>
                <a:lnTo>
                  <a:pt x="52728" y="9642"/>
                </a:lnTo>
                <a:lnTo>
                  <a:pt x="52795" y="9404"/>
                </a:lnTo>
                <a:cubicBezTo>
                  <a:pt x="52868" y="9086"/>
                  <a:pt x="52935" y="8761"/>
                  <a:pt x="53014" y="8451"/>
                </a:cubicBezTo>
                <a:close/>
                <a:moveTo>
                  <a:pt x="0" y="0"/>
                </a:moveTo>
                <a:lnTo>
                  <a:pt x="119999" y="0"/>
                </a:lnTo>
                <a:lnTo>
                  <a:pt x="119999" y="110729"/>
                </a:lnTo>
                <a:lnTo>
                  <a:pt x="117827" y="111557"/>
                </a:lnTo>
                <a:lnTo>
                  <a:pt x="114933" y="112497"/>
                </a:lnTo>
                <a:lnTo>
                  <a:pt x="112052" y="113445"/>
                </a:lnTo>
                <a:lnTo>
                  <a:pt x="109158" y="114329"/>
                </a:lnTo>
                <a:lnTo>
                  <a:pt x="106303" y="115087"/>
                </a:lnTo>
                <a:lnTo>
                  <a:pt x="103409" y="115806"/>
                </a:lnTo>
                <a:lnTo>
                  <a:pt x="100528" y="116461"/>
                </a:lnTo>
                <a:lnTo>
                  <a:pt x="97697" y="117030"/>
                </a:lnTo>
                <a:lnTo>
                  <a:pt x="94829" y="117599"/>
                </a:lnTo>
                <a:lnTo>
                  <a:pt x="91999" y="118073"/>
                </a:lnTo>
                <a:lnTo>
                  <a:pt x="89169" y="118444"/>
                </a:lnTo>
                <a:lnTo>
                  <a:pt x="86351" y="118831"/>
                </a:lnTo>
                <a:lnTo>
                  <a:pt x="83559" y="119154"/>
                </a:lnTo>
                <a:lnTo>
                  <a:pt x="80792" y="119384"/>
                </a:lnTo>
                <a:lnTo>
                  <a:pt x="78025" y="119581"/>
                </a:lnTo>
                <a:lnTo>
                  <a:pt x="75284" y="119770"/>
                </a:lnTo>
                <a:lnTo>
                  <a:pt x="72580" y="119857"/>
                </a:lnTo>
                <a:lnTo>
                  <a:pt x="69877" y="119952"/>
                </a:lnTo>
                <a:lnTo>
                  <a:pt x="67212" y="119999"/>
                </a:lnTo>
                <a:lnTo>
                  <a:pt x="64572" y="119952"/>
                </a:lnTo>
                <a:lnTo>
                  <a:pt x="61957" y="119952"/>
                </a:lnTo>
                <a:lnTo>
                  <a:pt x="59368" y="119857"/>
                </a:lnTo>
                <a:lnTo>
                  <a:pt x="56830" y="119715"/>
                </a:lnTo>
                <a:lnTo>
                  <a:pt x="54317" y="119581"/>
                </a:lnTo>
                <a:lnTo>
                  <a:pt x="51854" y="119431"/>
                </a:lnTo>
                <a:lnTo>
                  <a:pt x="49456" y="119207"/>
                </a:lnTo>
                <a:lnTo>
                  <a:pt x="47554" y="112093"/>
                </a:lnTo>
                <a:cubicBezTo>
                  <a:pt x="47262" y="111016"/>
                  <a:pt x="47058" y="109782"/>
                  <a:pt x="46652" y="108897"/>
                </a:cubicBezTo>
                <a:cubicBezTo>
                  <a:pt x="46314" y="108160"/>
                  <a:pt x="45954" y="107468"/>
                  <a:pt x="45638" y="106685"/>
                </a:cubicBezTo>
                <a:cubicBezTo>
                  <a:pt x="45126" y="105417"/>
                  <a:pt x="44721" y="103946"/>
                  <a:pt x="44173" y="102752"/>
                </a:cubicBezTo>
                <a:cubicBezTo>
                  <a:pt x="44060" y="102506"/>
                  <a:pt x="43939" y="102278"/>
                  <a:pt x="43835" y="102014"/>
                </a:cubicBezTo>
                <a:cubicBezTo>
                  <a:pt x="43713" y="101703"/>
                  <a:pt x="43617" y="101346"/>
                  <a:pt x="43497" y="101031"/>
                </a:cubicBezTo>
                <a:cubicBezTo>
                  <a:pt x="43329" y="100590"/>
                  <a:pt x="43165" y="100336"/>
                  <a:pt x="42934" y="100048"/>
                </a:cubicBezTo>
                <a:cubicBezTo>
                  <a:pt x="42788" y="99866"/>
                  <a:pt x="42629" y="99738"/>
                  <a:pt x="42483" y="99556"/>
                </a:cubicBezTo>
                <a:cubicBezTo>
                  <a:pt x="42365" y="99409"/>
                  <a:pt x="42255" y="99236"/>
                  <a:pt x="42145" y="99064"/>
                </a:cubicBezTo>
                <a:cubicBezTo>
                  <a:pt x="41992" y="98826"/>
                  <a:pt x="41857" y="98530"/>
                  <a:pt x="41694" y="98327"/>
                </a:cubicBezTo>
                <a:cubicBezTo>
                  <a:pt x="41578" y="98183"/>
                  <a:pt x="40990" y="97872"/>
                  <a:pt x="40905" y="97835"/>
                </a:cubicBezTo>
                <a:cubicBezTo>
                  <a:pt x="40681" y="97738"/>
                  <a:pt x="40456" y="97651"/>
                  <a:pt x="40229" y="97589"/>
                </a:cubicBezTo>
                <a:cubicBezTo>
                  <a:pt x="39516" y="97395"/>
                  <a:pt x="39086" y="97418"/>
                  <a:pt x="38426" y="97098"/>
                </a:cubicBezTo>
                <a:cubicBezTo>
                  <a:pt x="38201" y="96989"/>
                  <a:pt x="37809" y="96611"/>
                  <a:pt x="37637" y="96360"/>
                </a:cubicBezTo>
                <a:cubicBezTo>
                  <a:pt x="37549" y="96232"/>
                  <a:pt x="37504" y="95984"/>
                  <a:pt x="37412" y="95869"/>
                </a:cubicBezTo>
                <a:cubicBezTo>
                  <a:pt x="37236" y="95650"/>
                  <a:pt x="37039" y="95528"/>
                  <a:pt x="36848" y="95377"/>
                </a:cubicBezTo>
                <a:cubicBezTo>
                  <a:pt x="36625" y="95200"/>
                  <a:pt x="36172" y="94885"/>
                  <a:pt x="36172" y="94885"/>
                </a:cubicBezTo>
                <a:cubicBezTo>
                  <a:pt x="35920" y="94336"/>
                  <a:pt x="35947" y="94626"/>
                  <a:pt x="35947" y="94148"/>
                </a:cubicBezTo>
                <a:lnTo>
                  <a:pt x="36623" y="93165"/>
                </a:lnTo>
                <a:cubicBezTo>
                  <a:pt x="36285" y="93083"/>
                  <a:pt x="35949" y="92919"/>
                  <a:pt x="35609" y="92919"/>
                </a:cubicBezTo>
                <a:cubicBezTo>
                  <a:pt x="35417" y="92919"/>
                  <a:pt x="35232" y="93071"/>
                  <a:pt x="35045" y="93165"/>
                </a:cubicBezTo>
                <a:cubicBezTo>
                  <a:pt x="34744" y="93317"/>
                  <a:pt x="34444" y="93493"/>
                  <a:pt x="34144" y="93656"/>
                </a:cubicBezTo>
                <a:cubicBezTo>
                  <a:pt x="33994" y="93738"/>
                  <a:pt x="33840" y="93795"/>
                  <a:pt x="33693" y="93902"/>
                </a:cubicBezTo>
                <a:lnTo>
                  <a:pt x="33017" y="94394"/>
                </a:lnTo>
                <a:cubicBezTo>
                  <a:pt x="32904" y="94476"/>
                  <a:pt x="32794" y="94577"/>
                  <a:pt x="32679" y="94640"/>
                </a:cubicBezTo>
                <a:cubicBezTo>
                  <a:pt x="31998" y="95011"/>
                  <a:pt x="32375" y="94779"/>
                  <a:pt x="31552" y="95377"/>
                </a:cubicBezTo>
                <a:lnTo>
                  <a:pt x="30876" y="95869"/>
                </a:lnTo>
                <a:cubicBezTo>
                  <a:pt x="30763" y="95951"/>
                  <a:pt x="30653" y="96052"/>
                  <a:pt x="30538" y="96115"/>
                </a:cubicBezTo>
                <a:cubicBezTo>
                  <a:pt x="30237" y="96278"/>
                  <a:pt x="29930" y="96393"/>
                  <a:pt x="29636" y="96606"/>
                </a:cubicBezTo>
                <a:lnTo>
                  <a:pt x="28960" y="97098"/>
                </a:lnTo>
                <a:cubicBezTo>
                  <a:pt x="28885" y="97262"/>
                  <a:pt x="28830" y="97486"/>
                  <a:pt x="28735" y="97589"/>
                </a:cubicBezTo>
                <a:cubicBezTo>
                  <a:pt x="28522" y="97821"/>
                  <a:pt x="28284" y="97917"/>
                  <a:pt x="28059" y="98081"/>
                </a:cubicBezTo>
                <a:lnTo>
                  <a:pt x="27721" y="98327"/>
                </a:lnTo>
                <a:lnTo>
                  <a:pt x="27383" y="98573"/>
                </a:lnTo>
                <a:lnTo>
                  <a:pt x="27045" y="98819"/>
                </a:lnTo>
                <a:cubicBezTo>
                  <a:pt x="26969" y="98982"/>
                  <a:pt x="26910" y="99191"/>
                  <a:pt x="26819" y="99310"/>
                </a:cubicBezTo>
                <a:cubicBezTo>
                  <a:pt x="26153" y="100183"/>
                  <a:pt x="26808" y="98804"/>
                  <a:pt x="26143" y="100048"/>
                </a:cubicBezTo>
                <a:cubicBezTo>
                  <a:pt x="25982" y="100349"/>
                  <a:pt x="25843" y="100703"/>
                  <a:pt x="25692" y="101031"/>
                </a:cubicBezTo>
                <a:cubicBezTo>
                  <a:pt x="25580" y="101277"/>
                  <a:pt x="25487" y="101576"/>
                  <a:pt x="25354" y="101768"/>
                </a:cubicBezTo>
                <a:lnTo>
                  <a:pt x="25016" y="102260"/>
                </a:lnTo>
                <a:cubicBezTo>
                  <a:pt x="24941" y="102506"/>
                  <a:pt x="24875" y="102767"/>
                  <a:pt x="24791" y="102997"/>
                </a:cubicBezTo>
                <a:cubicBezTo>
                  <a:pt x="24724" y="103178"/>
                  <a:pt x="24620" y="103290"/>
                  <a:pt x="24565" y="103489"/>
                </a:cubicBezTo>
                <a:cubicBezTo>
                  <a:pt x="24504" y="103711"/>
                  <a:pt x="24500" y="103988"/>
                  <a:pt x="24453" y="104227"/>
                </a:cubicBezTo>
                <a:cubicBezTo>
                  <a:pt x="24387" y="104563"/>
                  <a:pt x="24290" y="104870"/>
                  <a:pt x="24227" y="105210"/>
                </a:cubicBezTo>
                <a:cubicBezTo>
                  <a:pt x="24139" y="105691"/>
                  <a:pt x="24134" y="106254"/>
                  <a:pt x="24002" y="106685"/>
                </a:cubicBezTo>
                <a:cubicBezTo>
                  <a:pt x="23927" y="106931"/>
                  <a:pt x="23837" y="107158"/>
                  <a:pt x="23777" y="107422"/>
                </a:cubicBezTo>
                <a:cubicBezTo>
                  <a:pt x="23737" y="107596"/>
                  <a:pt x="23480" y="108994"/>
                  <a:pt x="23439" y="109389"/>
                </a:cubicBezTo>
                <a:cubicBezTo>
                  <a:pt x="23066" y="112914"/>
                  <a:pt x="23373" y="110802"/>
                  <a:pt x="23100" y="112584"/>
                </a:cubicBezTo>
                <a:cubicBezTo>
                  <a:pt x="23078" y="113377"/>
                  <a:pt x="23062" y="114006"/>
                  <a:pt x="23052" y="114506"/>
                </a:cubicBezTo>
                <a:lnTo>
                  <a:pt x="23041" y="115072"/>
                </a:lnTo>
                <a:lnTo>
                  <a:pt x="19972" y="114329"/>
                </a:lnTo>
                <a:lnTo>
                  <a:pt x="16634" y="113484"/>
                </a:lnTo>
                <a:lnTo>
                  <a:pt x="13732" y="112686"/>
                </a:lnTo>
                <a:lnTo>
                  <a:pt x="8811" y="105842"/>
                </a:lnTo>
                <a:lnTo>
                  <a:pt x="8866" y="105635"/>
                </a:lnTo>
                <a:lnTo>
                  <a:pt x="0" y="94508"/>
                </a:lnTo>
                <a:lnTo>
                  <a:pt x="0" y="84615"/>
                </a:lnTo>
                <a:lnTo>
                  <a:pt x="0" y="80525"/>
                </a:lnTo>
                <a:lnTo>
                  <a:pt x="0" y="10639"/>
                </a:lnTo>
                <a:lnTo>
                  <a:pt x="0" y="4818"/>
                </a:lnTo>
                <a:close/>
              </a:path>
            </a:pathLst>
          </a:custGeom>
          <a:noFill/>
          <a:ln>
            <a:noFill/>
          </a:ln>
        </p:spPr>
      </p:sp>
      <p:sp>
        <p:nvSpPr>
          <p:cNvPr descr="A close up of a logo  Description generated with very high confidence" id="163" name="Shape 163"/>
          <p:cNvSpPr/>
          <p:nvPr/>
        </p:nvSpPr>
        <p:spPr>
          <a:xfrm>
            <a:off x="0" y="771624"/>
            <a:ext cx="10820225" cy="6086376"/>
          </a:xfrm>
          <a:custGeom>
            <a:pathLst>
              <a:path extrusionOk="0" h="120000" w="120000">
                <a:moveTo>
                  <a:pt x="5461" y="83826"/>
                </a:moveTo>
                <a:lnTo>
                  <a:pt x="3032" y="84078"/>
                </a:lnTo>
                <a:lnTo>
                  <a:pt x="2338" y="85086"/>
                </a:lnTo>
                <a:lnTo>
                  <a:pt x="1991" y="85590"/>
                </a:lnTo>
                <a:cubicBezTo>
                  <a:pt x="2049" y="86429"/>
                  <a:pt x="1871" y="87380"/>
                  <a:pt x="2164" y="88109"/>
                </a:cubicBezTo>
                <a:cubicBezTo>
                  <a:pt x="2349" y="88567"/>
                  <a:pt x="3205" y="88612"/>
                  <a:pt x="3205" y="88612"/>
                </a:cubicBezTo>
                <a:cubicBezTo>
                  <a:pt x="3784" y="88528"/>
                  <a:pt x="4374" y="88550"/>
                  <a:pt x="4940" y="88361"/>
                </a:cubicBezTo>
                <a:cubicBezTo>
                  <a:pt x="5222" y="88266"/>
                  <a:pt x="5835" y="87357"/>
                  <a:pt x="5981" y="87101"/>
                </a:cubicBezTo>
                <a:cubicBezTo>
                  <a:pt x="6361" y="86441"/>
                  <a:pt x="6849" y="86051"/>
                  <a:pt x="7022" y="85842"/>
                </a:cubicBezTo>
                <a:cubicBezTo>
                  <a:pt x="6618" y="85338"/>
                  <a:pt x="6206" y="84845"/>
                  <a:pt x="5808" y="84330"/>
                </a:cubicBezTo>
                <a:cubicBezTo>
                  <a:pt x="5686" y="84172"/>
                  <a:pt x="5624" y="83841"/>
                  <a:pt x="5461" y="83826"/>
                </a:cubicBezTo>
                <a:close/>
                <a:moveTo>
                  <a:pt x="59181" y="0"/>
                </a:moveTo>
                <a:lnTo>
                  <a:pt x="120000" y="0"/>
                </a:lnTo>
                <a:lnTo>
                  <a:pt x="120000" y="120000"/>
                </a:lnTo>
                <a:lnTo>
                  <a:pt x="0" y="120000"/>
                </a:lnTo>
                <a:lnTo>
                  <a:pt x="0" y="72159"/>
                </a:lnTo>
                <a:lnTo>
                  <a:pt x="1068" y="72978"/>
                </a:lnTo>
                <a:cubicBezTo>
                  <a:pt x="2972" y="74260"/>
                  <a:pt x="4971" y="75255"/>
                  <a:pt x="7044" y="75930"/>
                </a:cubicBezTo>
                <a:lnTo>
                  <a:pt x="8184" y="76207"/>
                </a:lnTo>
                <a:lnTo>
                  <a:pt x="4681" y="76127"/>
                </a:lnTo>
                <a:cubicBezTo>
                  <a:pt x="4521" y="76120"/>
                  <a:pt x="4370" y="75981"/>
                  <a:pt x="4213" y="75919"/>
                </a:cubicBezTo>
                <a:cubicBezTo>
                  <a:pt x="4019" y="75842"/>
                  <a:pt x="3821" y="75797"/>
                  <a:pt x="3628" y="75711"/>
                </a:cubicBezTo>
                <a:cubicBezTo>
                  <a:pt x="3508" y="75658"/>
                  <a:pt x="3396" y="75563"/>
                  <a:pt x="3277" y="75503"/>
                </a:cubicBezTo>
                <a:cubicBezTo>
                  <a:pt x="2891" y="75307"/>
                  <a:pt x="2626" y="75230"/>
                  <a:pt x="2223" y="75087"/>
                </a:cubicBezTo>
                <a:cubicBezTo>
                  <a:pt x="1794" y="75156"/>
                  <a:pt x="1276" y="74824"/>
                  <a:pt x="936" y="75295"/>
                </a:cubicBezTo>
                <a:cubicBezTo>
                  <a:pt x="741" y="75564"/>
                  <a:pt x="996" y="76233"/>
                  <a:pt x="1170" y="76543"/>
                </a:cubicBezTo>
                <a:cubicBezTo>
                  <a:pt x="1344" y="76853"/>
                  <a:pt x="1872" y="76959"/>
                  <a:pt x="1872" y="76959"/>
                </a:cubicBezTo>
                <a:cubicBezTo>
                  <a:pt x="1950" y="77098"/>
                  <a:pt x="2020" y="77253"/>
                  <a:pt x="2106" y="77376"/>
                </a:cubicBezTo>
                <a:cubicBezTo>
                  <a:pt x="2216" y="77532"/>
                  <a:pt x="2358" y="77615"/>
                  <a:pt x="2458" y="77792"/>
                </a:cubicBezTo>
                <a:cubicBezTo>
                  <a:pt x="2697" y="78217"/>
                  <a:pt x="2636" y="78523"/>
                  <a:pt x="2926" y="78832"/>
                </a:cubicBezTo>
                <a:cubicBezTo>
                  <a:pt x="3032" y="78945"/>
                  <a:pt x="3160" y="78971"/>
                  <a:pt x="3277" y="79040"/>
                </a:cubicBezTo>
                <a:cubicBezTo>
                  <a:pt x="3472" y="79387"/>
                  <a:pt x="3775" y="79615"/>
                  <a:pt x="3862" y="80081"/>
                </a:cubicBezTo>
                <a:cubicBezTo>
                  <a:pt x="3940" y="80497"/>
                  <a:pt x="3850" y="81293"/>
                  <a:pt x="4096" y="81329"/>
                </a:cubicBezTo>
                <a:lnTo>
                  <a:pt x="5501" y="81537"/>
                </a:lnTo>
                <a:cubicBezTo>
                  <a:pt x="6656" y="82051"/>
                  <a:pt x="5458" y="81367"/>
                  <a:pt x="6203" y="82162"/>
                </a:cubicBezTo>
                <a:cubicBezTo>
                  <a:pt x="7068" y="83085"/>
                  <a:pt x="6018" y="81523"/>
                  <a:pt x="6905" y="82786"/>
                </a:cubicBezTo>
                <a:cubicBezTo>
                  <a:pt x="6992" y="82908"/>
                  <a:pt x="7045" y="83101"/>
                  <a:pt x="7140" y="83202"/>
                </a:cubicBezTo>
                <a:cubicBezTo>
                  <a:pt x="7245" y="83315"/>
                  <a:pt x="7380" y="83312"/>
                  <a:pt x="7491" y="83410"/>
                </a:cubicBezTo>
                <a:cubicBezTo>
                  <a:pt x="7616" y="83522"/>
                  <a:pt x="7716" y="83715"/>
                  <a:pt x="7842" y="83826"/>
                </a:cubicBezTo>
                <a:cubicBezTo>
                  <a:pt x="8419" y="84339"/>
                  <a:pt x="7985" y="83656"/>
                  <a:pt x="8544" y="84451"/>
                </a:cubicBezTo>
                <a:cubicBezTo>
                  <a:pt x="9123" y="85274"/>
                  <a:pt x="8404" y="84409"/>
                  <a:pt x="9012" y="85491"/>
                </a:cubicBezTo>
                <a:cubicBezTo>
                  <a:pt x="9112" y="85668"/>
                  <a:pt x="9254" y="85751"/>
                  <a:pt x="9363" y="85907"/>
                </a:cubicBezTo>
                <a:cubicBezTo>
                  <a:pt x="9943" y="86731"/>
                  <a:pt x="9223" y="85866"/>
                  <a:pt x="9832" y="86948"/>
                </a:cubicBezTo>
                <a:cubicBezTo>
                  <a:pt x="10101" y="87427"/>
                  <a:pt x="10293" y="87413"/>
                  <a:pt x="10651" y="87572"/>
                </a:cubicBezTo>
                <a:cubicBezTo>
                  <a:pt x="11457" y="87537"/>
                  <a:pt x="15314" y="87734"/>
                  <a:pt x="16972" y="86948"/>
                </a:cubicBezTo>
                <a:cubicBezTo>
                  <a:pt x="17078" y="86897"/>
                  <a:pt x="17120" y="86654"/>
                  <a:pt x="17206" y="86532"/>
                </a:cubicBezTo>
                <a:cubicBezTo>
                  <a:pt x="17316" y="86375"/>
                  <a:pt x="17447" y="86272"/>
                  <a:pt x="17557" y="86115"/>
                </a:cubicBezTo>
                <a:cubicBezTo>
                  <a:pt x="17643" y="85993"/>
                  <a:pt x="17696" y="85800"/>
                  <a:pt x="17791" y="85699"/>
                </a:cubicBezTo>
                <a:cubicBezTo>
                  <a:pt x="17971" y="85507"/>
                  <a:pt x="18602" y="85328"/>
                  <a:pt x="18727" y="85283"/>
                </a:cubicBezTo>
                <a:cubicBezTo>
                  <a:pt x="19095" y="84630"/>
                  <a:pt x="18826" y="84966"/>
                  <a:pt x="19430" y="84659"/>
                </a:cubicBezTo>
                <a:cubicBezTo>
                  <a:pt x="19856" y="84442"/>
                  <a:pt x="19843" y="84327"/>
                  <a:pt x="20366" y="84243"/>
                </a:cubicBezTo>
                <a:cubicBezTo>
                  <a:pt x="21028" y="84136"/>
                  <a:pt x="21693" y="84104"/>
                  <a:pt x="22356" y="84034"/>
                </a:cubicBezTo>
                <a:cubicBezTo>
                  <a:pt x="22473" y="83965"/>
                  <a:pt x="22586" y="83866"/>
                  <a:pt x="22707" y="83826"/>
                </a:cubicBezTo>
                <a:cubicBezTo>
                  <a:pt x="23017" y="83726"/>
                  <a:pt x="23340" y="83765"/>
                  <a:pt x="23643" y="83618"/>
                </a:cubicBezTo>
                <a:cubicBezTo>
                  <a:pt x="23779" y="83552"/>
                  <a:pt x="23865" y="83301"/>
                  <a:pt x="23995" y="83202"/>
                </a:cubicBezTo>
                <a:cubicBezTo>
                  <a:pt x="24142" y="83089"/>
                  <a:pt x="24307" y="83063"/>
                  <a:pt x="24463" y="82994"/>
                </a:cubicBezTo>
                <a:cubicBezTo>
                  <a:pt x="25469" y="81801"/>
                  <a:pt x="24196" y="83231"/>
                  <a:pt x="25165" y="82370"/>
                </a:cubicBezTo>
                <a:cubicBezTo>
                  <a:pt x="25291" y="82258"/>
                  <a:pt x="25394" y="82078"/>
                  <a:pt x="25516" y="81954"/>
                </a:cubicBezTo>
                <a:cubicBezTo>
                  <a:pt x="25668" y="81800"/>
                  <a:pt x="25833" y="81691"/>
                  <a:pt x="25984" y="81537"/>
                </a:cubicBezTo>
                <a:cubicBezTo>
                  <a:pt x="26107" y="81413"/>
                  <a:pt x="26213" y="81245"/>
                  <a:pt x="26336" y="81121"/>
                </a:cubicBezTo>
                <a:cubicBezTo>
                  <a:pt x="26487" y="80967"/>
                  <a:pt x="26662" y="80885"/>
                  <a:pt x="26804" y="80705"/>
                </a:cubicBezTo>
                <a:cubicBezTo>
                  <a:pt x="26939" y="80534"/>
                  <a:pt x="27028" y="80269"/>
                  <a:pt x="27155" y="80081"/>
                </a:cubicBezTo>
                <a:cubicBezTo>
                  <a:pt x="27457" y="79633"/>
                  <a:pt x="27505" y="79665"/>
                  <a:pt x="27857" y="79457"/>
                </a:cubicBezTo>
                <a:cubicBezTo>
                  <a:pt x="27974" y="79248"/>
                  <a:pt x="28071" y="78995"/>
                  <a:pt x="28208" y="78832"/>
                </a:cubicBezTo>
                <a:cubicBezTo>
                  <a:pt x="28311" y="78711"/>
                  <a:pt x="28459" y="78752"/>
                  <a:pt x="28560" y="78624"/>
                </a:cubicBezTo>
                <a:cubicBezTo>
                  <a:pt x="28739" y="78396"/>
                  <a:pt x="28872" y="78069"/>
                  <a:pt x="29028" y="77792"/>
                </a:cubicBezTo>
                <a:cubicBezTo>
                  <a:pt x="29106" y="77653"/>
                  <a:pt x="29174" y="77493"/>
                  <a:pt x="29262" y="77376"/>
                </a:cubicBezTo>
                <a:cubicBezTo>
                  <a:pt x="29418" y="77168"/>
                  <a:pt x="29571" y="76953"/>
                  <a:pt x="29730" y="76751"/>
                </a:cubicBezTo>
                <a:cubicBezTo>
                  <a:pt x="29845" y="76606"/>
                  <a:pt x="29982" y="76512"/>
                  <a:pt x="30081" y="76335"/>
                </a:cubicBezTo>
                <a:cubicBezTo>
                  <a:pt x="30743" y="75159"/>
                  <a:pt x="30351" y="75631"/>
                  <a:pt x="30783" y="74671"/>
                </a:cubicBezTo>
                <a:cubicBezTo>
                  <a:pt x="30852" y="74517"/>
                  <a:pt x="30956" y="74418"/>
                  <a:pt x="31018" y="74254"/>
                </a:cubicBezTo>
                <a:cubicBezTo>
                  <a:pt x="31498" y="72973"/>
                  <a:pt x="31007" y="73862"/>
                  <a:pt x="31486" y="72798"/>
                </a:cubicBezTo>
                <a:cubicBezTo>
                  <a:pt x="31555" y="72645"/>
                  <a:pt x="31651" y="72535"/>
                  <a:pt x="31720" y="72382"/>
                </a:cubicBezTo>
                <a:cubicBezTo>
                  <a:pt x="31808" y="72186"/>
                  <a:pt x="31891" y="71981"/>
                  <a:pt x="31954" y="71757"/>
                </a:cubicBezTo>
                <a:cubicBezTo>
                  <a:pt x="32009" y="71561"/>
                  <a:pt x="31994" y="71304"/>
                  <a:pt x="32071" y="71133"/>
                </a:cubicBezTo>
                <a:cubicBezTo>
                  <a:pt x="32159" y="70938"/>
                  <a:pt x="32305" y="70856"/>
                  <a:pt x="32422" y="70717"/>
                </a:cubicBezTo>
                <a:cubicBezTo>
                  <a:pt x="32500" y="70439"/>
                  <a:pt x="32545" y="70123"/>
                  <a:pt x="32656" y="69884"/>
                </a:cubicBezTo>
                <a:cubicBezTo>
                  <a:pt x="32746" y="69692"/>
                  <a:pt x="32929" y="69676"/>
                  <a:pt x="33007" y="69468"/>
                </a:cubicBezTo>
                <a:cubicBezTo>
                  <a:pt x="33097" y="69230"/>
                  <a:pt x="33035" y="68874"/>
                  <a:pt x="33124" y="68636"/>
                </a:cubicBezTo>
                <a:cubicBezTo>
                  <a:pt x="33278" y="68228"/>
                  <a:pt x="33710" y="67596"/>
                  <a:pt x="33710" y="67596"/>
                </a:cubicBezTo>
                <a:cubicBezTo>
                  <a:pt x="33887" y="66338"/>
                  <a:pt x="33776" y="67034"/>
                  <a:pt x="34061" y="65515"/>
                </a:cubicBezTo>
                <a:lnTo>
                  <a:pt x="34178" y="64890"/>
                </a:lnTo>
                <a:lnTo>
                  <a:pt x="34172" y="64723"/>
                </a:lnTo>
                <a:lnTo>
                  <a:pt x="35973" y="62119"/>
                </a:lnTo>
                <a:cubicBezTo>
                  <a:pt x="41734" y="52949"/>
                  <a:pt x="45298" y="40282"/>
                  <a:pt x="45298" y="26290"/>
                </a:cubicBezTo>
                <a:cubicBezTo>
                  <a:pt x="45298" y="24104"/>
                  <a:pt x="45211" y="21950"/>
                  <a:pt x="45042" y="19837"/>
                </a:cubicBezTo>
                <a:lnTo>
                  <a:pt x="44456" y="14964"/>
                </a:lnTo>
                <a:lnTo>
                  <a:pt x="44589" y="14950"/>
                </a:lnTo>
                <a:cubicBezTo>
                  <a:pt x="44802" y="14914"/>
                  <a:pt x="45014" y="14870"/>
                  <a:pt x="45227" y="14841"/>
                </a:cubicBezTo>
                <a:cubicBezTo>
                  <a:pt x="45326" y="14666"/>
                  <a:pt x="45407" y="14454"/>
                  <a:pt x="45522" y="14317"/>
                </a:cubicBezTo>
                <a:cubicBezTo>
                  <a:pt x="45609" y="14215"/>
                  <a:pt x="45744" y="14272"/>
                  <a:pt x="45817" y="14142"/>
                </a:cubicBezTo>
                <a:lnTo>
                  <a:pt x="45845" y="14068"/>
                </a:lnTo>
                <a:lnTo>
                  <a:pt x="45853" y="15349"/>
                </a:lnTo>
                <a:cubicBezTo>
                  <a:pt x="45859" y="16222"/>
                  <a:pt x="45876" y="17094"/>
                  <a:pt x="45938" y="17958"/>
                </a:cubicBezTo>
                <a:cubicBezTo>
                  <a:pt x="45954" y="18173"/>
                  <a:pt x="46156" y="18166"/>
                  <a:pt x="46243" y="18319"/>
                </a:cubicBezTo>
                <a:cubicBezTo>
                  <a:pt x="46396" y="18591"/>
                  <a:pt x="46504" y="18933"/>
                  <a:pt x="46648" y="19220"/>
                </a:cubicBezTo>
                <a:cubicBezTo>
                  <a:pt x="47075" y="20073"/>
                  <a:pt x="46936" y="19767"/>
                  <a:pt x="47358" y="20302"/>
                </a:cubicBezTo>
                <a:cubicBezTo>
                  <a:pt x="48421" y="21652"/>
                  <a:pt x="47183" y="20073"/>
                  <a:pt x="48068" y="21384"/>
                </a:cubicBezTo>
                <a:cubicBezTo>
                  <a:pt x="48369" y="21829"/>
                  <a:pt x="48424" y="21727"/>
                  <a:pt x="48778" y="22105"/>
                </a:cubicBezTo>
                <a:lnTo>
                  <a:pt x="49690" y="23187"/>
                </a:lnTo>
                <a:cubicBezTo>
                  <a:pt x="49792" y="23307"/>
                  <a:pt x="49886" y="23450"/>
                  <a:pt x="49995" y="23547"/>
                </a:cubicBezTo>
                <a:cubicBezTo>
                  <a:pt x="50265" y="23788"/>
                  <a:pt x="50513" y="24138"/>
                  <a:pt x="50806" y="24268"/>
                </a:cubicBezTo>
                <a:lnTo>
                  <a:pt x="51212" y="24449"/>
                </a:lnTo>
                <a:cubicBezTo>
                  <a:pt x="51961" y="25781"/>
                  <a:pt x="50987" y="24249"/>
                  <a:pt x="52023" y="25170"/>
                </a:cubicBezTo>
                <a:cubicBezTo>
                  <a:pt x="52151" y="25284"/>
                  <a:pt x="52203" y="25584"/>
                  <a:pt x="52327" y="25711"/>
                </a:cubicBezTo>
                <a:cubicBezTo>
                  <a:pt x="52448" y="25834"/>
                  <a:pt x="52599" y="25823"/>
                  <a:pt x="52733" y="25891"/>
                </a:cubicBezTo>
                <a:cubicBezTo>
                  <a:pt x="52836" y="25943"/>
                  <a:pt x="52941" y="25986"/>
                  <a:pt x="53037" y="26071"/>
                </a:cubicBezTo>
                <a:cubicBezTo>
                  <a:pt x="53146" y="26168"/>
                  <a:pt x="53227" y="26356"/>
                  <a:pt x="53341" y="26432"/>
                </a:cubicBezTo>
                <a:cubicBezTo>
                  <a:pt x="53503" y="26539"/>
                  <a:pt x="53681" y="26538"/>
                  <a:pt x="53848" y="26612"/>
                </a:cubicBezTo>
                <a:cubicBezTo>
                  <a:pt x="53952" y="26658"/>
                  <a:pt x="54051" y="26732"/>
                  <a:pt x="54152" y="26792"/>
                </a:cubicBezTo>
                <a:cubicBezTo>
                  <a:pt x="54457" y="26732"/>
                  <a:pt x="54791" y="26855"/>
                  <a:pt x="55065" y="26612"/>
                </a:cubicBezTo>
                <a:cubicBezTo>
                  <a:pt x="55190" y="26501"/>
                  <a:pt x="55128" y="26129"/>
                  <a:pt x="55167" y="25891"/>
                </a:cubicBezTo>
                <a:cubicBezTo>
                  <a:pt x="55284" y="25160"/>
                  <a:pt x="55232" y="25414"/>
                  <a:pt x="55572" y="24809"/>
                </a:cubicBezTo>
                <a:cubicBezTo>
                  <a:pt x="55606" y="24629"/>
                  <a:pt x="55626" y="24438"/>
                  <a:pt x="55674" y="24268"/>
                </a:cubicBezTo>
                <a:cubicBezTo>
                  <a:pt x="55860" y="23606"/>
                  <a:pt x="55983" y="23627"/>
                  <a:pt x="56282" y="23006"/>
                </a:cubicBezTo>
                <a:cubicBezTo>
                  <a:pt x="57000" y="21517"/>
                  <a:pt x="56046" y="23364"/>
                  <a:pt x="56586" y="21925"/>
                </a:cubicBezTo>
                <a:cubicBezTo>
                  <a:pt x="56666" y="21713"/>
                  <a:pt x="56789" y="21564"/>
                  <a:pt x="56891" y="21384"/>
                </a:cubicBezTo>
                <a:cubicBezTo>
                  <a:pt x="57190" y="19786"/>
                  <a:pt x="57095" y="20462"/>
                  <a:pt x="57296" y="18319"/>
                </a:cubicBezTo>
                <a:cubicBezTo>
                  <a:pt x="57452" y="16662"/>
                  <a:pt x="57305" y="17553"/>
                  <a:pt x="57499" y="16516"/>
                </a:cubicBezTo>
                <a:cubicBezTo>
                  <a:pt x="57465" y="15915"/>
                  <a:pt x="57469" y="15304"/>
                  <a:pt x="57398" y="14713"/>
                </a:cubicBezTo>
                <a:cubicBezTo>
                  <a:pt x="57345" y="14277"/>
                  <a:pt x="57114" y="13830"/>
                  <a:pt x="56992" y="13451"/>
                </a:cubicBezTo>
                <a:cubicBezTo>
                  <a:pt x="56917" y="13218"/>
                  <a:pt x="56869" y="12958"/>
                  <a:pt x="56789" y="12730"/>
                </a:cubicBezTo>
                <a:cubicBezTo>
                  <a:pt x="56409" y="11650"/>
                  <a:pt x="56596" y="12353"/>
                  <a:pt x="56181" y="11468"/>
                </a:cubicBezTo>
                <a:cubicBezTo>
                  <a:pt x="56103" y="11302"/>
                  <a:pt x="56056" y="11094"/>
                  <a:pt x="55978" y="10927"/>
                </a:cubicBezTo>
                <a:cubicBezTo>
                  <a:pt x="55886" y="10731"/>
                  <a:pt x="55762" y="10588"/>
                  <a:pt x="55674" y="10386"/>
                </a:cubicBezTo>
                <a:cubicBezTo>
                  <a:pt x="55524" y="10044"/>
                  <a:pt x="55414" y="9651"/>
                  <a:pt x="55268" y="9305"/>
                </a:cubicBezTo>
                <a:cubicBezTo>
                  <a:pt x="55065" y="8824"/>
                  <a:pt x="54866" y="8339"/>
                  <a:pt x="54660" y="7862"/>
                </a:cubicBezTo>
                <a:cubicBezTo>
                  <a:pt x="54528" y="7557"/>
                  <a:pt x="54434" y="7174"/>
                  <a:pt x="54254" y="6961"/>
                </a:cubicBezTo>
                <a:cubicBezTo>
                  <a:pt x="53955" y="6607"/>
                  <a:pt x="53889" y="6580"/>
                  <a:pt x="53645" y="6060"/>
                </a:cubicBezTo>
                <a:lnTo>
                  <a:pt x="53635" y="6034"/>
                </a:lnTo>
                <a:lnTo>
                  <a:pt x="53727" y="5908"/>
                </a:lnTo>
                <a:cubicBezTo>
                  <a:pt x="53774" y="5843"/>
                  <a:pt x="53824" y="5785"/>
                  <a:pt x="53880" y="5752"/>
                </a:cubicBezTo>
                <a:cubicBezTo>
                  <a:pt x="54076" y="5635"/>
                  <a:pt x="54297" y="5607"/>
                  <a:pt x="54470" y="5402"/>
                </a:cubicBezTo>
                <a:cubicBezTo>
                  <a:pt x="54666" y="5169"/>
                  <a:pt x="54835" y="4836"/>
                  <a:pt x="55060" y="4703"/>
                </a:cubicBezTo>
                <a:cubicBezTo>
                  <a:pt x="55158" y="4645"/>
                  <a:pt x="55262" y="4611"/>
                  <a:pt x="55354" y="4528"/>
                </a:cubicBezTo>
                <a:cubicBezTo>
                  <a:pt x="55460" y="4434"/>
                  <a:pt x="55544" y="4273"/>
                  <a:pt x="55649" y="4179"/>
                </a:cubicBezTo>
                <a:cubicBezTo>
                  <a:pt x="55742" y="4096"/>
                  <a:pt x="55852" y="4086"/>
                  <a:pt x="55944" y="4004"/>
                </a:cubicBezTo>
                <a:cubicBezTo>
                  <a:pt x="56050" y="3910"/>
                  <a:pt x="56134" y="3748"/>
                  <a:pt x="56239" y="3654"/>
                </a:cubicBezTo>
                <a:cubicBezTo>
                  <a:pt x="56332" y="3572"/>
                  <a:pt x="56442" y="3562"/>
                  <a:pt x="56534" y="3480"/>
                </a:cubicBezTo>
                <a:cubicBezTo>
                  <a:pt x="57178" y="2908"/>
                  <a:pt x="56472" y="3379"/>
                  <a:pt x="57124" y="2606"/>
                </a:cubicBezTo>
                <a:cubicBezTo>
                  <a:pt x="57211" y="2503"/>
                  <a:pt x="57329" y="2520"/>
                  <a:pt x="57419" y="2431"/>
                </a:cubicBezTo>
                <a:cubicBezTo>
                  <a:pt x="57626" y="2227"/>
                  <a:pt x="57813" y="1965"/>
                  <a:pt x="58009" y="1732"/>
                </a:cubicBezTo>
                <a:cubicBezTo>
                  <a:pt x="58704" y="908"/>
                  <a:pt x="57844" y="1942"/>
                  <a:pt x="58697" y="858"/>
                </a:cubicBezTo>
                <a:cubicBezTo>
                  <a:pt x="58794" y="735"/>
                  <a:pt x="58894" y="625"/>
                  <a:pt x="58992" y="508"/>
                </a:cubicBezTo>
                <a:cubicBezTo>
                  <a:pt x="59042" y="375"/>
                  <a:pt x="59116" y="204"/>
                  <a:pt x="59177" y="20"/>
                </a:cubicBezTo>
                <a:close/>
                <a:moveTo>
                  <a:pt x="40639" y="0"/>
                </a:moveTo>
                <a:lnTo>
                  <a:pt x="51504" y="0"/>
                </a:lnTo>
                <a:lnTo>
                  <a:pt x="51133" y="359"/>
                </a:lnTo>
                <a:cubicBezTo>
                  <a:pt x="51004" y="484"/>
                  <a:pt x="50872" y="600"/>
                  <a:pt x="50733" y="683"/>
                </a:cubicBezTo>
                <a:cubicBezTo>
                  <a:pt x="50635" y="741"/>
                  <a:pt x="50529" y="768"/>
                  <a:pt x="50438" y="858"/>
                </a:cubicBezTo>
                <a:cubicBezTo>
                  <a:pt x="50232" y="1062"/>
                  <a:pt x="50073" y="1424"/>
                  <a:pt x="49848" y="1557"/>
                </a:cubicBezTo>
                <a:lnTo>
                  <a:pt x="49825" y="1571"/>
                </a:lnTo>
                <a:lnTo>
                  <a:pt x="49792" y="1553"/>
                </a:lnTo>
                <a:lnTo>
                  <a:pt x="49808" y="1581"/>
                </a:lnTo>
                <a:lnTo>
                  <a:pt x="49259" y="1906"/>
                </a:lnTo>
                <a:cubicBezTo>
                  <a:pt x="48876" y="2927"/>
                  <a:pt x="49304" y="2041"/>
                  <a:pt x="48669" y="2606"/>
                </a:cubicBezTo>
                <a:cubicBezTo>
                  <a:pt x="48457" y="2793"/>
                  <a:pt x="48303" y="3172"/>
                  <a:pt x="48079" y="3305"/>
                </a:cubicBezTo>
                <a:cubicBezTo>
                  <a:pt x="47337" y="3744"/>
                  <a:pt x="48251" y="3151"/>
                  <a:pt x="47489" y="3829"/>
                </a:cubicBezTo>
                <a:cubicBezTo>
                  <a:pt x="47396" y="3912"/>
                  <a:pt x="47287" y="3921"/>
                  <a:pt x="47194" y="4004"/>
                </a:cubicBezTo>
                <a:cubicBezTo>
                  <a:pt x="46828" y="4329"/>
                  <a:pt x="46930" y="4395"/>
                  <a:pt x="46604" y="4878"/>
                </a:cubicBezTo>
                <a:cubicBezTo>
                  <a:pt x="46513" y="5012"/>
                  <a:pt x="46399" y="5091"/>
                  <a:pt x="46309" y="5227"/>
                </a:cubicBezTo>
                <a:cubicBezTo>
                  <a:pt x="45474" y="6499"/>
                  <a:pt x="46298" y="5474"/>
                  <a:pt x="45621" y="6276"/>
                </a:cubicBezTo>
                <a:cubicBezTo>
                  <a:pt x="45429" y="7297"/>
                  <a:pt x="45672" y="6360"/>
                  <a:pt x="45227" y="7150"/>
                </a:cubicBezTo>
                <a:cubicBezTo>
                  <a:pt x="44572" y="8315"/>
                  <a:pt x="45522" y="7092"/>
                  <a:pt x="44736" y="8024"/>
                </a:cubicBezTo>
                <a:cubicBezTo>
                  <a:pt x="44670" y="8199"/>
                  <a:pt x="44623" y="8400"/>
                  <a:pt x="44539" y="8549"/>
                </a:cubicBezTo>
                <a:cubicBezTo>
                  <a:pt x="44456" y="8697"/>
                  <a:pt x="44318" y="8734"/>
                  <a:pt x="44244" y="8898"/>
                </a:cubicBezTo>
                <a:cubicBezTo>
                  <a:pt x="44179" y="9042"/>
                  <a:pt x="44203" y="9269"/>
                  <a:pt x="44146" y="9423"/>
                </a:cubicBezTo>
                <a:cubicBezTo>
                  <a:pt x="44069" y="9628"/>
                  <a:pt x="43949" y="9772"/>
                  <a:pt x="43851" y="9947"/>
                </a:cubicBezTo>
                <a:cubicBezTo>
                  <a:pt x="43791" y="10266"/>
                  <a:pt x="43752" y="10469"/>
                  <a:pt x="43725" y="10610"/>
                </a:cubicBezTo>
                <a:lnTo>
                  <a:pt x="43703" y="10723"/>
                </a:lnTo>
                <a:lnTo>
                  <a:pt x="43089" y="7711"/>
                </a:lnTo>
                <a:cubicBezTo>
                  <a:pt x="42614" y="5793"/>
                  <a:pt x="42068" y="3933"/>
                  <a:pt x="41455" y="2138"/>
                </a:cubicBezTo>
                <a:close/>
              </a:path>
            </a:pathLst>
          </a:custGeom>
          <a:noFill/>
          <a:ln>
            <a:noFill/>
          </a:ln>
        </p:spPr>
      </p:sp>
      <p:sp>
        <p:nvSpPr>
          <p:cNvPr id="164" name="Shape 164"/>
          <p:cNvSpPr/>
          <p:nvPr/>
        </p:nvSpPr>
        <p:spPr>
          <a:xfrm>
            <a:off x="3777431" y="0"/>
            <a:ext cx="8414569" cy="6858000"/>
          </a:xfrm>
          <a:custGeom>
            <a:pathLst>
              <a:path extrusionOk="0" h="120000" w="120000">
                <a:moveTo>
                  <a:pt x="24000" y="0"/>
                </a:moveTo>
                <a:lnTo>
                  <a:pt x="80444" y="0"/>
                </a:lnTo>
                <a:lnTo>
                  <a:pt x="120000" y="0"/>
                </a:lnTo>
                <a:lnTo>
                  <a:pt x="120000" y="120000"/>
                </a:lnTo>
                <a:lnTo>
                  <a:pt x="95999" y="120000"/>
                </a:lnTo>
                <a:lnTo>
                  <a:pt x="80444" y="120000"/>
                </a:lnTo>
                <a:lnTo>
                  <a:pt x="0" y="120000"/>
                </a:lnTo>
                <a:close/>
              </a:path>
            </a:pathLst>
          </a:custGeom>
          <a:solidFill>
            <a:schemeClr val="lt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descr="A close up of a logo  Description generated with very high confidence" id="165" name="Shape 165"/>
          <p:cNvSpPr/>
          <p:nvPr/>
        </p:nvSpPr>
        <p:spPr>
          <a:xfrm>
            <a:off x="2752344" y="3391089"/>
            <a:ext cx="6802044" cy="1989283"/>
          </a:xfrm>
          <a:custGeom>
            <a:pathLst>
              <a:path extrusionOk="0" h="120000" w="120000">
                <a:moveTo>
                  <a:pt x="27607" y="1809"/>
                </a:moveTo>
                <a:lnTo>
                  <a:pt x="27366" y="3044"/>
                </a:lnTo>
                <a:cubicBezTo>
                  <a:pt x="27176" y="4063"/>
                  <a:pt x="26741" y="6498"/>
                  <a:pt x="26599" y="7763"/>
                </a:cubicBezTo>
                <a:cubicBezTo>
                  <a:pt x="26425" y="9311"/>
                  <a:pt x="26293" y="10909"/>
                  <a:pt x="26139" y="12482"/>
                </a:cubicBezTo>
                <a:cubicBezTo>
                  <a:pt x="26088" y="13006"/>
                  <a:pt x="26018" y="13513"/>
                  <a:pt x="25986" y="14055"/>
                </a:cubicBezTo>
                <a:cubicBezTo>
                  <a:pt x="25935" y="14929"/>
                  <a:pt x="25875" y="15798"/>
                  <a:pt x="25832" y="16677"/>
                </a:cubicBezTo>
                <a:cubicBezTo>
                  <a:pt x="25659" y="20243"/>
                  <a:pt x="25681" y="20830"/>
                  <a:pt x="25526" y="24542"/>
                </a:cubicBezTo>
                <a:cubicBezTo>
                  <a:pt x="25482" y="25594"/>
                  <a:pt x="25424" y="26639"/>
                  <a:pt x="25372" y="27687"/>
                </a:cubicBezTo>
                <a:cubicBezTo>
                  <a:pt x="25424" y="47961"/>
                  <a:pt x="25430" y="68237"/>
                  <a:pt x="25526" y="88509"/>
                </a:cubicBezTo>
                <a:cubicBezTo>
                  <a:pt x="25532" y="89918"/>
                  <a:pt x="25616" y="91311"/>
                  <a:pt x="25679" y="92704"/>
                </a:cubicBezTo>
                <a:cubicBezTo>
                  <a:pt x="25714" y="93475"/>
                  <a:pt x="25899" y="96528"/>
                  <a:pt x="25986" y="97422"/>
                </a:cubicBezTo>
                <a:cubicBezTo>
                  <a:pt x="26073" y="98315"/>
                  <a:pt x="26196" y="99163"/>
                  <a:pt x="26293" y="100044"/>
                </a:cubicBezTo>
                <a:cubicBezTo>
                  <a:pt x="26349" y="100562"/>
                  <a:pt x="26401" y="101086"/>
                  <a:pt x="26446" y="101617"/>
                </a:cubicBezTo>
                <a:cubicBezTo>
                  <a:pt x="26504" y="102310"/>
                  <a:pt x="26495" y="103089"/>
                  <a:pt x="26599" y="103714"/>
                </a:cubicBezTo>
                <a:cubicBezTo>
                  <a:pt x="26707" y="104358"/>
                  <a:pt x="26920" y="104718"/>
                  <a:pt x="27059" y="105287"/>
                </a:cubicBezTo>
                <a:cubicBezTo>
                  <a:pt x="27177" y="105771"/>
                  <a:pt x="27248" y="106376"/>
                  <a:pt x="27366" y="106860"/>
                </a:cubicBezTo>
                <a:cubicBezTo>
                  <a:pt x="27505" y="107430"/>
                  <a:pt x="27685" y="107870"/>
                  <a:pt x="27826" y="108433"/>
                </a:cubicBezTo>
                <a:cubicBezTo>
                  <a:pt x="27992" y="109097"/>
                  <a:pt x="28105" y="109913"/>
                  <a:pt x="28286" y="110531"/>
                </a:cubicBezTo>
                <a:cubicBezTo>
                  <a:pt x="28467" y="111148"/>
                  <a:pt x="28710" y="111516"/>
                  <a:pt x="28899" y="112104"/>
                </a:cubicBezTo>
                <a:cubicBezTo>
                  <a:pt x="29780" y="114840"/>
                  <a:pt x="29882" y="116143"/>
                  <a:pt x="30893" y="117871"/>
                </a:cubicBezTo>
                <a:cubicBezTo>
                  <a:pt x="31081" y="118193"/>
                  <a:pt x="31302" y="118221"/>
                  <a:pt x="31506" y="118395"/>
                </a:cubicBezTo>
                <a:cubicBezTo>
                  <a:pt x="31867" y="119217"/>
                  <a:pt x="31972" y="119493"/>
                  <a:pt x="32127" y="119753"/>
                </a:cubicBezTo>
                <a:lnTo>
                  <a:pt x="32296" y="120000"/>
                </a:lnTo>
                <a:lnTo>
                  <a:pt x="4891" y="120000"/>
                </a:lnTo>
                <a:lnTo>
                  <a:pt x="5529" y="113289"/>
                </a:lnTo>
                <a:cubicBezTo>
                  <a:pt x="6518" y="101518"/>
                  <a:pt x="7044" y="89177"/>
                  <a:pt x="7044" y="76461"/>
                </a:cubicBezTo>
                <a:cubicBezTo>
                  <a:pt x="7044" y="70102"/>
                  <a:pt x="6913" y="63838"/>
                  <a:pt x="6657" y="57692"/>
                </a:cubicBezTo>
                <a:lnTo>
                  <a:pt x="5772" y="43521"/>
                </a:lnTo>
                <a:lnTo>
                  <a:pt x="5972" y="43481"/>
                </a:lnTo>
                <a:cubicBezTo>
                  <a:pt x="6294" y="43375"/>
                  <a:pt x="6616" y="43248"/>
                  <a:pt x="6938" y="43163"/>
                </a:cubicBezTo>
                <a:cubicBezTo>
                  <a:pt x="7087" y="42655"/>
                  <a:pt x="7209" y="42037"/>
                  <a:pt x="7384" y="41638"/>
                </a:cubicBezTo>
                <a:cubicBezTo>
                  <a:pt x="7514" y="41341"/>
                  <a:pt x="7719" y="41509"/>
                  <a:pt x="7830" y="41130"/>
                </a:cubicBezTo>
                <a:cubicBezTo>
                  <a:pt x="8083" y="40266"/>
                  <a:pt x="8312" y="39239"/>
                  <a:pt x="8425" y="38080"/>
                </a:cubicBezTo>
                <a:cubicBezTo>
                  <a:pt x="8474" y="37572"/>
                  <a:pt x="8486" y="37001"/>
                  <a:pt x="8573" y="36555"/>
                </a:cubicBezTo>
                <a:cubicBezTo>
                  <a:pt x="8690" y="35957"/>
                  <a:pt x="8858" y="35490"/>
                  <a:pt x="9019" y="35030"/>
                </a:cubicBezTo>
                <a:cubicBezTo>
                  <a:pt x="9157" y="34639"/>
                  <a:pt x="9302" y="34261"/>
                  <a:pt x="9465" y="34013"/>
                </a:cubicBezTo>
                <a:cubicBezTo>
                  <a:pt x="9931" y="33306"/>
                  <a:pt x="10458" y="32911"/>
                  <a:pt x="10952" y="32488"/>
                </a:cubicBezTo>
                <a:cubicBezTo>
                  <a:pt x="11101" y="32149"/>
                  <a:pt x="11235" y="31719"/>
                  <a:pt x="11398" y="31471"/>
                </a:cubicBezTo>
                <a:cubicBezTo>
                  <a:pt x="11685" y="31036"/>
                  <a:pt x="12029" y="31049"/>
                  <a:pt x="12290" y="30455"/>
                </a:cubicBezTo>
                <a:cubicBezTo>
                  <a:pt x="12439" y="30116"/>
                  <a:pt x="12569" y="29652"/>
                  <a:pt x="12736" y="29438"/>
                </a:cubicBezTo>
                <a:cubicBezTo>
                  <a:pt x="12973" y="29135"/>
                  <a:pt x="13236" y="29157"/>
                  <a:pt x="13479" y="28930"/>
                </a:cubicBezTo>
                <a:cubicBezTo>
                  <a:pt x="13782" y="28648"/>
                  <a:pt x="14074" y="28252"/>
                  <a:pt x="14372" y="27913"/>
                </a:cubicBezTo>
                <a:lnTo>
                  <a:pt x="15710" y="26388"/>
                </a:lnTo>
                <a:lnTo>
                  <a:pt x="16156" y="25879"/>
                </a:lnTo>
                <a:cubicBezTo>
                  <a:pt x="16255" y="25371"/>
                  <a:pt x="16318" y="24757"/>
                  <a:pt x="16453" y="24354"/>
                </a:cubicBezTo>
                <a:cubicBezTo>
                  <a:pt x="17082" y="22472"/>
                  <a:pt x="17178" y="22511"/>
                  <a:pt x="17791" y="21813"/>
                </a:cubicBezTo>
                <a:cubicBezTo>
                  <a:pt x="18781" y="18428"/>
                  <a:pt x="17715" y="21618"/>
                  <a:pt x="18683" y="19779"/>
                </a:cubicBezTo>
                <a:cubicBezTo>
                  <a:pt x="18995" y="19186"/>
                  <a:pt x="19278" y="18424"/>
                  <a:pt x="19575" y="17746"/>
                </a:cubicBezTo>
                <a:cubicBezTo>
                  <a:pt x="19724" y="17407"/>
                  <a:pt x="19851" y="16922"/>
                  <a:pt x="20021" y="16729"/>
                </a:cubicBezTo>
                <a:cubicBezTo>
                  <a:pt x="20318" y="16390"/>
                  <a:pt x="20652" y="16307"/>
                  <a:pt x="20913" y="15712"/>
                </a:cubicBezTo>
                <a:cubicBezTo>
                  <a:pt x="21210" y="15035"/>
                  <a:pt x="21466" y="14065"/>
                  <a:pt x="21805" y="13679"/>
                </a:cubicBezTo>
                <a:cubicBezTo>
                  <a:pt x="21954" y="13509"/>
                  <a:pt x="22111" y="13410"/>
                  <a:pt x="22251" y="13171"/>
                </a:cubicBezTo>
                <a:cubicBezTo>
                  <a:pt x="22411" y="12897"/>
                  <a:pt x="22537" y="12427"/>
                  <a:pt x="22697" y="12154"/>
                </a:cubicBezTo>
                <a:cubicBezTo>
                  <a:pt x="22837" y="11914"/>
                  <a:pt x="23003" y="11885"/>
                  <a:pt x="23143" y="11646"/>
                </a:cubicBezTo>
                <a:cubicBezTo>
                  <a:pt x="23303" y="11372"/>
                  <a:pt x="23429" y="10902"/>
                  <a:pt x="23589" y="10629"/>
                </a:cubicBezTo>
                <a:cubicBezTo>
                  <a:pt x="23729" y="10389"/>
                  <a:pt x="23895" y="10360"/>
                  <a:pt x="24035" y="10120"/>
                </a:cubicBezTo>
                <a:cubicBezTo>
                  <a:pt x="25008" y="8457"/>
                  <a:pt x="23941" y="9827"/>
                  <a:pt x="24927" y="7579"/>
                </a:cubicBezTo>
                <a:cubicBezTo>
                  <a:pt x="25057" y="7281"/>
                  <a:pt x="25236" y="7331"/>
                  <a:pt x="25373" y="7070"/>
                </a:cubicBezTo>
                <a:cubicBezTo>
                  <a:pt x="25685" y="6477"/>
                  <a:pt x="25968" y="5715"/>
                  <a:pt x="26265" y="5037"/>
                </a:cubicBezTo>
                <a:cubicBezTo>
                  <a:pt x="27316" y="2641"/>
                  <a:pt x="26015" y="5648"/>
                  <a:pt x="27306" y="2495"/>
                </a:cubicBezTo>
                <a:close/>
                <a:moveTo>
                  <a:pt x="75421" y="0"/>
                </a:moveTo>
                <a:lnTo>
                  <a:pt x="120000" y="0"/>
                </a:lnTo>
                <a:lnTo>
                  <a:pt x="120000" y="120000"/>
                </a:lnTo>
                <a:lnTo>
                  <a:pt x="67637" y="120000"/>
                </a:lnTo>
                <a:lnTo>
                  <a:pt x="67852" y="119736"/>
                </a:lnTo>
                <a:cubicBezTo>
                  <a:pt x="68059" y="119500"/>
                  <a:pt x="68266" y="119254"/>
                  <a:pt x="68461" y="118920"/>
                </a:cubicBezTo>
                <a:cubicBezTo>
                  <a:pt x="69810" y="116614"/>
                  <a:pt x="69094" y="116903"/>
                  <a:pt x="70301" y="113152"/>
                </a:cubicBezTo>
                <a:cubicBezTo>
                  <a:pt x="70522" y="112467"/>
                  <a:pt x="70833" y="112205"/>
                  <a:pt x="71068" y="111579"/>
                </a:cubicBezTo>
                <a:cubicBezTo>
                  <a:pt x="71296" y="110972"/>
                  <a:pt x="71467" y="110147"/>
                  <a:pt x="71681" y="109482"/>
                </a:cubicBezTo>
                <a:cubicBezTo>
                  <a:pt x="72030" y="108398"/>
                  <a:pt x="72408" y="107429"/>
                  <a:pt x="72755" y="106336"/>
                </a:cubicBezTo>
                <a:cubicBezTo>
                  <a:pt x="73248" y="104780"/>
                  <a:pt x="74050" y="101977"/>
                  <a:pt x="74441" y="100044"/>
                </a:cubicBezTo>
                <a:cubicBezTo>
                  <a:pt x="74676" y="98886"/>
                  <a:pt x="74830" y="97555"/>
                  <a:pt x="75055" y="96374"/>
                </a:cubicBezTo>
                <a:cubicBezTo>
                  <a:pt x="75495" y="94057"/>
                  <a:pt x="76042" y="91973"/>
                  <a:pt x="76435" y="89558"/>
                </a:cubicBezTo>
                <a:cubicBezTo>
                  <a:pt x="76690" y="87985"/>
                  <a:pt x="76955" y="86429"/>
                  <a:pt x="77201" y="84839"/>
                </a:cubicBezTo>
                <a:cubicBezTo>
                  <a:pt x="77415" y="83457"/>
                  <a:pt x="77556" y="81932"/>
                  <a:pt x="77815" y="80644"/>
                </a:cubicBezTo>
                <a:cubicBezTo>
                  <a:pt x="78123" y="79113"/>
                  <a:pt x="78530" y="77848"/>
                  <a:pt x="78888" y="76450"/>
                </a:cubicBezTo>
                <a:cubicBezTo>
                  <a:pt x="79223" y="68446"/>
                  <a:pt x="78699" y="77432"/>
                  <a:pt x="79808" y="68585"/>
                </a:cubicBezTo>
                <a:cubicBezTo>
                  <a:pt x="79931" y="67608"/>
                  <a:pt x="79892" y="66475"/>
                  <a:pt x="79962" y="65439"/>
                </a:cubicBezTo>
                <a:cubicBezTo>
                  <a:pt x="80045" y="64199"/>
                  <a:pt x="80166" y="62992"/>
                  <a:pt x="80268" y="61768"/>
                </a:cubicBezTo>
                <a:cubicBezTo>
                  <a:pt x="80319" y="60370"/>
                  <a:pt x="80367" y="58971"/>
                  <a:pt x="80422" y="57574"/>
                </a:cubicBezTo>
                <a:cubicBezTo>
                  <a:pt x="80469" y="56349"/>
                  <a:pt x="80575" y="55140"/>
                  <a:pt x="80575" y="53904"/>
                </a:cubicBezTo>
                <a:cubicBezTo>
                  <a:pt x="80575" y="44814"/>
                  <a:pt x="80682" y="35685"/>
                  <a:pt x="80422" y="26639"/>
                </a:cubicBezTo>
                <a:cubicBezTo>
                  <a:pt x="80370" y="24848"/>
                  <a:pt x="79901" y="23510"/>
                  <a:pt x="79655" y="21920"/>
                </a:cubicBezTo>
                <a:cubicBezTo>
                  <a:pt x="78913" y="17130"/>
                  <a:pt x="79151" y="17701"/>
                  <a:pt x="78122" y="13006"/>
                </a:cubicBezTo>
                <a:cubicBezTo>
                  <a:pt x="77839" y="11717"/>
                  <a:pt x="77451" y="10703"/>
                  <a:pt x="77201" y="9336"/>
                </a:cubicBezTo>
                <a:cubicBezTo>
                  <a:pt x="76935" y="7877"/>
                  <a:pt x="76855" y="6077"/>
                  <a:pt x="76588" y="4617"/>
                </a:cubicBezTo>
                <a:cubicBezTo>
                  <a:pt x="76017" y="1493"/>
                  <a:pt x="75757" y="1542"/>
                  <a:pt x="75425" y="21"/>
                </a:cubicBezTo>
                <a:close/>
                <a:moveTo>
                  <a:pt x="0" y="0"/>
                </a:moveTo>
                <a:lnTo>
                  <a:pt x="16428" y="0"/>
                </a:lnTo>
                <a:lnTo>
                  <a:pt x="15867" y="1045"/>
                </a:lnTo>
                <a:cubicBezTo>
                  <a:pt x="15672" y="1408"/>
                  <a:pt x="15474" y="1747"/>
                  <a:pt x="15264" y="1987"/>
                </a:cubicBezTo>
                <a:cubicBezTo>
                  <a:pt x="15115" y="2156"/>
                  <a:pt x="14955" y="2235"/>
                  <a:pt x="14818" y="2495"/>
                </a:cubicBezTo>
                <a:cubicBezTo>
                  <a:pt x="14505" y="3089"/>
                  <a:pt x="14265" y="4142"/>
                  <a:pt x="13926" y="4529"/>
                </a:cubicBezTo>
                <a:lnTo>
                  <a:pt x="13033" y="5545"/>
                </a:lnTo>
                <a:cubicBezTo>
                  <a:pt x="12455" y="8513"/>
                  <a:pt x="13102" y="5937"/>
                  <a:pt x="12141" y="7579"/>
                </a:cubicBezTo>
                <a:cubicBezTo>
                  <a:pt x="11822" y="8125"/>
                  <a:pt x="11588" y="9226"/>
                  <a:pt x="11249" y="9612"/>
                </a:cubicBezTo>
                <a:cubicBezTo>
                  <a:pt x="10128" y="10890"/>
                  <a:pt x="11510" y="9166"/>
                  <a:pt x="10357" y="11137"/>
                </a:cubicBezTo>
                <a:cubicBezTo>
                  <a:pt x="10217" y="11377"/>
                  <a:pt x="10052" y="11406"/>
                  <a:pt x="9911" y="11646"/>
                </a:cubicBezTo>
                <a:cubicBezTo>
                  <a:pt x="9358" y="12592"/>
                  <a:pt x="9513" y="12782"/>
                  <a:pt x="9019" y="14187"/>
                </a:cubicBezTo>
                <a:cubicBezTo>
                  <a:pt x="8882" y="14578"/>
                  <a:pt x="8709" y="14806"/>
                  <a:pt x="8573" y="15204"/>
                </a:cubicBezTo>
                <a:cubicBezTo>
                  <a:pt x="7312" y="18902"/>
                  <a:pt x="8557" y="15920"/>
                  <a:pt x="7533" y="18254"/>
                </a:cubicBezTo>
                <a:cubicBezTo>
                  <a:pt x="7243" y="21223"/>
                  <a:pt x="7610" y="18497"/>
                  <a:pt x="6938" y="20796"/>
                </a:cubicBezTo>
                <a:cubicBezTo>
                  <a:pt x="5947" y="24185"/>
                  <a:pt x="7384" y="20626"/>
                  <a:pt x="6195" y="23338"/>
                </a:cubicBezTo>
                <a:cubicBezTo>
                  <a:pt x="6096" y="23846"/>
                  <a:pt x="6024" y="24431"/>
                  <a:pt x="5897" y="24863"/>
                </a:cubicBezTo>
                <a:cubicBezTo>
                  <a:pt x="5771" y="25295"/>
                  <a:pt x="5563" y="25402"/>
                  <a:pt x="5451" y="25879"/>
                </a:cubicBezTo>
                <a:cubicBezTo>
                  <a:pt x="5353" y="26298"/>
                  <a:pt x="5390" y="26959"/>
                  <a:pt x="5303" y="27405"/>
                </a:cubicBezTo>
                <a:cubicBezTo>
                  <a:pt x="5186" y="28003"/>
                  <a:pt x="5005" y="28421"/>
                  <a:pt x="4857" y="28930"/>
                </a:cubicBezTo>
                <a:cubicBezTo>
                  <a:pt x="4766" y="29858"/>
                  <a:pt x="4707" y="30448"/>
                  <a:pt x="4666" y="30858"/>
                </a:cubicBezTo>
                <a:lnTo>
                  <a:pt x="4634" y="31187"/>
                </a:lnTo>
                <a:lnTo>
                  <a:pt x="3705" y="22427"/>
                </a:lnTo>
                <a:cubicBezTo>
                  <a:pt x="2987" y="16850"/>
                  <a:pt x="2160" y="11439"/>
                  <a:pt x="1234" y="6219"/>
                </a:cubicBezTo>
                <a:close/>
              </a:path>
            </a:pathLst>
          </a:custGeom>
          <a:noFill/>
          <a:ln>
            <a:noFill/>
          </a:ln>
        </p:spPr>
      </p:sp>
      <p:sp>
        <p:nvSpPr>
          <p:cNvPr id="166" name="Shape 166"/>
          <p:cNvSpPr txBox="1"/>
          <p:nvPr>
            <p:ph type="ctrTitle"/>
          </p:nvPr>
        </p:nvSpPr>
        <p:spPr>
          <a:xfrm>
            <a:off x="5148071" y="1964266"/>
            <a:ext cx="6012054" cy="2911667"/>
          </a:xfrm>
          <a:prstGeom prst="rect">
            <a:avLst/>
          </a:prstGeom>
          <a:noFill/>
          <a:ln>
            <a:noFill/>
          </a:ln>
        </p:spPr>
        <p:txBody>
          <a:bodyPr anchorCtr="0" anchor="b" bIns="45700" lIns="91425" rIns="91425" wrap="square" tIns="45700">
            <a:noAutofit/>
          </a:bodyPr>
          <a:lstStyle/>
          <a:p>
            <a:pPr indent="-304800" lvl="0" marL="0" marR="0" rtl="0" algn="r">
              <a:lnSpc>
                <a:spcPct val="90000"/>
              </a:lnSpc>
              <a:spcBef>
                <a:spcPts val="0"/>
              </a:spcBef>
              <a:buClr>
                <a:schemeClr val="dk1"/>
              </a:buClr>
              <a:buSzPct val="100000"/>
              <a:buFont typeface="Calibri"/>
              <a:buNone/>
            </a:pPr>
            <a:r>
              <a:rPr b="0" i="0" lang="en-US" sz="4800" u="none" cap="none" strike="noStrike">
                <a:solidFill>
                  <a:schemeClr val="dk1"/>
                </a:solidFill>
                <a:latin typeface="Calibri"/>
                <a:ea typeface="Calibri"/>
                <a:cs typeface="Calibri"/>
                <a:sym typeface="Calibri"/>
              </a:rPr>
              <a:t>SAGE GAMEFUL CONSTRUCTIONISM ASSESSMENTS - </a:t>
            </a:r>
            <a:r>
              <a:rPr lang="en-US">
                <a:solidFill>
                  <a:schemeClr val="dk1"/>
                </a:solidFill>
              </a:rPr>
              <a:t>Midterm</a:t>
            </a:r>
            <a:r>
              <a:rPr b="0" i="0" lang="en-US" sz="4800" u="none" cap="none" strike="noStrike">
                <a:solidFill>
                  <a:schemeClr val="dk1"/>
                </a:solidFill>
                <a:latin typeface="Calibri"/>
                <a:ea typeface="Calibri"/>
                <a:cs typeface="Calibri"/>
                <a:sym typeface="Calibri"/>
              </a:rPr>
              <a:t> </a:t>
            </a:r>
          </a:p>
        </p:txBody>
      </p:sp>
      <p:sp>
        <p:nvSpPr>
          <p:cNvPr id="167" name="Shape 167"/>
          <p:cNvSpPr txBox="1"/>
          <p:nvPr>
            <p:ph idx="1" type="subTitle"/>
          </p:nvPr>
        </p:nvSpPr>
        <p:spPr>
          <a:xfrm>
            <a:off x="4808221" y="4875934"/>
            <a:ext cx="6012000" cy="915300"/>
          </a:xfrm>
          <a:prstGeom prst="rect">
            <a:avLst/>
          </a:prstGeom>
          <a:noFill/>
          <a:ln>
            <a:noFill/>
          </a:ln>
        </p:spPr>
        <p:txBody>
          <a:bodyPr anchorCtr="0" anchor="t" bIns="45700" lIns="91425" rIns="91425" wrap="square" tIns="45700">
            <a:noAutofit/>
          </a:bodyPr>
          <a:lstStyle/>
          <a:p>
            <a:pPr indent="-114300" lvl="0" marL="0" marR="0" rtl="0" algn="l">
              <a:spcBef>
                <a:spcPts val="0"/>
              </a:spcBef>
              <a:spcAft>
                <a:spcPts val="0"/>
              </a:spcAft>
              <a:buClr>
                <a:schemeClr val="lt1"/>
              </a:buClr>
              <a:buSzPct val="100000"/>
              <a:buFont typeface="Arial"/>
              <a:buNone/>
            </a:pPr>
            <a:r>
              <a:t/>
            </a:r>
            <a:endParaRPr/>
          </a:p>
          <a:p>
            <a:pPr indent="-114300" lvl="0" marL="0" marR="0" rtl="0" algn="r">
              <a:spcBef>
                <a:spcPts val="1000"/>
              </a:spcBef>
              <a:spcAft>
                <a:spcPts val="0"/>
              </a:spcAft>
              <a:buClr>
                <a:schemeClr val="lt1"/>
              </a:buClr>
              <a:buSzPct val="100000"/>
              <a:buFont typeface="Arial"/>
              <a:buNone/>
            </a:pPr>
            <a:r>
              <a:rPr b="0" i="0" lang="en-US" sz="1800" u="none" cap="none" strike="noStrike">
                <a:solidFill>
                  <a:schemeClr val="accent2"/>
                </a:solidFill>
                <a:latin typeface="Calibri"/>
                <a:ea typeface="Calibri"/>
                <a:cs typeface="Calibri"/>
                <a:sym typeface="Calibri"/>
              </a:rPr>
              <a:t>JOHAN SULAIMAN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rtl="0">
              <a:spcBef>
                <a:spcPts val="0"/>
              </a:spcBef>
              <a:buNone/>
            </a:pPr>
            <a:r>
              <a:rPr lang="en-US"/>
              <a:t>Sprint 2 - Games and Objectives MongoDB ODM</a:t>
            </a:r>
          </a:p>
          <a:p>
            <a:pPr lvl="0" rtl="0">
              <a:spcBef>
                <a:spcPts val="0"/>
              </a:spcBef>
              <a:buNone/>
            </a:pPr>
            <a:r>
              <a:rPr lang="en-US"/>
              <a:t> </a:t>
            </a:r>
          </a:p>
        </p:txBody>
      </p:sp>
      <p:sp>
        <p:nvSpPr>
          <p:cNvPr id="283" name="Shape 283"/>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indent="0" lvl="0" marL="0" rtl="0">
              <a:spcBef>
                <a:spcPts val="0"/>
              </a:spcBef>
              <a:buNone/>
            </a:pPr>
            <a:r>
              <a:t/>
            </a:r>
            <a:endParaRPr/>
          </a:p>
        </p:txBody>
      </p:sp>
      <p:pic>
        <p:nvPicPr>
          <p:cNvPr id="284" name="Shape 284"/>
          <p:cNvPicPr preferRelativeResize="0"/>
          <p:nvPr/>
        </p:nvPicPr>
        <p:blipFill>
          <a:blip r:embed="rId3">
            <a:alphaModFix/>
          </a:blip>
          <a:stretch>
            <a:fillRect/>
          </a:stretch>
        </p:blipFill>
        <p:spPr>
          <a:xfrm>
            <a:off x="766725" y="2065800"/>
            <a:ext cx="9380299" cy="4305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a:spcBef>
                <a:spcPts val="0"/>
              </a:spcBef>
              <a:buNone/>
            </a:pPr>
            <a:r>
              <a:rPr lang="en-US"/>
              <a:t>Looking Ahead</a:t>
            </a:r>
          </a:p>
        </p:txBody>
      </p:sp>
      <p:sp>
        <p:nvSpPr>
          <p:cNvPr id="291" name="Shape 291"/>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indent="-342900" lvl="0" marL="457200" rtl="0">
              <a:lnSpc>
                <a:spcPct val="90000"/>
              </a:lnSpc>
              <a:spcBef>
                <a:spcPts val="0"/>
              </a:spcBef>
              <a:spcAft>
                <a:spcPts val="0"/>
              </a:spcAft>
            </a:pPr>
            <a:r>
              <a:rPr lang="en-US"/>
              <a:t>Complete and validate Model, Handler, Parser, Runner ports</a:t>
            </a:r>
          </a:p>
          <a:p>
            <a:pPr indent="-342900" lvl="0" marL="457200" rtl="0">
              <a:lnSpc>
                <a:spcPct val="90000"/>
              </a:lnSpc>
              <a:spcBef>
                <a:spcPts val="0"/>
              </a:spcBef>
              <a:spcAft>
                <a:spcPts val="0"/>
              </a:spcAft>
            </a:pPr>
            <a:r>
              <a:rPr lang="en-US"/>
              <a:t>Syncing </a:t>
            </a:r>
            <a:r>
              <a:rPr lang="en-US"/>
              <a:t>of the terminologies and structure into a shared and unified nomenclature beyond just SAGE Assessment Server (discuss with Sudanshu)</a:t>
            </a:r>
          </a:p>
          <a:p>
            <a:pPr indent="-342900" lvl="0" marL="457200" rtl="0">
              <a:lnSpc>
                <a:spcPct val="90000"/>
              </a:lnSpc>
              <a:spcBef>
                <a:spcPts val="0"/>
              </a:spcBef>
              <a:spcAft>
                <a:spcPts val="0"/>
              </a:spcAft>
            </a:pPr>
            <a:r>
              <a:rPr lang="en-US"/>
              <a:t>Add Gameful Constructionism enhancements into the Assessments module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p:nvPr/>
        </p:nvSpPr>
        <p:spPr>
          <a:xfrm rot="10800000">
            <a:off x="0" y="0"/>
            <a:ext cx="8845162" cy="6858000"/>
          </a:xfrm>
          <a:custGeom>
            <a:pathLst>
              <a:path extrusionOk="0" h="120000" w="120000">
                <a:moveTo>
                  <a:pt x="0" y="0"/>
                </a:moveTo>
                <a:lnTo>
                  <a:pt x="84998" y="0"/>
                </a:lnTo>
                <a:lnTo>
                  <a:pt x="102262" y="0"/>
                </a:lnTo>
                <a:lnTo>
                  <a:pt x="120000" y="0"/>
                </a:lnTo>
                <a:lnTo>
                  <a:pt x="120000" y="120000"/>
                </a:lnTo>
                <a:lnTo>
                  <a:pt x="102262" y="120000"/>
                </a:lnTo>
                <a:lnTo>
                  <a:pt x="84998" y="120000"/>
                </a:lnTo>
                <a:lnTo>
                  <a:pt x="284" y="120000"/>
                </a:lnTo>
                <a:lnTo>
                  <a:pt x="624" y="117276"/>
                </a:lnTo>
                <a:lnTo>
                  <a:pt x="947" y="114564"/>
                </a:lnTo>
                <a:lnTo>
                  <a:pt x="1264" y="111840"/>
                </a:lnTo>
                <a:lnTo>
                  <a:pt x="1536" y="109104"/>
                </a:lnTo>
                <a:lnTo>
                  <a:pt x="1809" y="106380"/>
                </a:lnTo>
                <a:lnTo>
                  <a:pt x="2065" y="103644"/>
                </a:lnTo>
                <a:lnTo>
                  <a:pt x="2284" y="100944"/>
                </a:lnTo>
                <a:lnTo>
                  <a:pt x="2491" y="98208"/>
                </a:lnTo>
                <a:lnTo>
                  <a:pt x="2681" y="95484"/>
                </a:lnTo>
                <a:lnTo>
                  <a:pt x="2845" y="92808"/>
                </a:lnTo>
                <a:lnTo>
                  <a:pt x="3009" y="90096"/>
                </a:lnTo>
                <a:lnTo>
                  <a:pt x="3146" y="87420"/>
                </a:lnTo>
                <a:lnTo>
                  <a:pt x="3253" y="84744"/>
                </a:lnTo>
                <a:lnTo>
                  <a:pt x="3365" y="82080"/>
                </a:lnTo>
                <a:lnTo>
                  <a:pt x="3458" y="79440"/>
                </a:lnTo>
                <a:lnTo>
                  <a:pt x="3524" y="76824"/>
                </a:lnTo>
                <a:lnTo>
                  <a:pt x="3581" y="74208"/>
                </a:lnTo>
                <a:lnTo>
                  <a:pt x="3636" y="71616"/>
                </a:lnTo>
                <a:lnTo>
                  <a:pt x="3661" y="69060"/>
                </a:lnTo>
                <a:lnTo>
                  <a:pt x="3688" y="66504"/>
                </a:lnTo>
                <a:lnTo>
                  <a:pt x="3702" y="63984"/>
                </a:lnTo>
                <a:lnTo>
                  <a:pt x="3688" y="61488"/>
                </a:lnTo>
                <a:lnTo>
                  <a:pt x="3688" y="59016"/>
                </a:lnTo>
                <a:lnTo>
                  <a:pt x="3661" y="56568"/>
                </a:lnTo>
                <a:lnTo>
                  <a:pt x="3620" y="54168"/>
                </a:lnTo>
                <a:lnTo>
                  <a:pt x="3581" y="51792"/>
                </a:lnTo>
                <a:lnTo>
                  <a:pt x="3538" y="49464"/>
                </a:lnTo>
                <a:lnTo>
                  <a:pt x="3472" y="47148"/>
                </a:lnTo>
                <a:lnTo>
                  <a:pt x="3401" y="44868"/>
                </a:lnTo>
                <a:lnTo>
                  <a:pt x="3337" y="42636"/>
                </a:lnTo>
                <a:lnTo>
                  <a:pt x="3157" y="38280"/>
                </a:lnTo>
                <a:lnTo>
                  <a:pt x="2966" y="34104"/>
                </a:lnTo>
                <a:lnTo>
                  <a:pt x="2765" y="30096"/>
                </a:lnTo>
                <a:lnTo>
                  <a:pt x="2544" y="26304"/>
                </a:lnTo>
                <a:lnTo>
                  <a:pt x="2313" y="22680"/>
                </a:lnTo>
                <a:lnTo>
                  <a:pt x="2065" y="19320"/>
                </a:lnTo>
                <a:lnTo>
                  <a:pt x="1821" y="16164"/>
                </a:lnTo>
                <a:lnTo>
                  <a:pt x="1577" y="13260"/>
                </a:lnTo>
                <a:lnTo>
                  <a:pt x="1346" y="10596"/>
                </a:lnTo>
                <a:lnTo>
                  <a:pt x="1128" y="8232"/>
                </a:lnTo>
                <a:lnTo>
                  <a:pt x="920" y="6096"/>
                </a:lnTo>
                <a:lnTo>
                  <a:pt x="747" y="4296"/>
                </a:lnTo>
                <a:lnTo>
                  <a:pt x="583" y="2784"/>
                </a:lnTo>
                <a:lnTo>
                  <a:pt x="348" y="708"/>
                </a:lnTo>
                <a:lnTo>
                  <a:pt x="268" y="0"/>
                </a:lnTo>
                <a:lnTo>
                  <a:pt x="359" y="0"/>
                </a:lnTo>
                <a:lnTo>
                  <a:pt x="359" y="0"/>
                </a:lnTo>
                <a:lnTo>
                  <a:pt x="0" y="0"/>
                </a:lnTo>
                <a:close/>
              </a:path>
            </a:pathLst>
          </a:custGeom>
          <a:solidFill>
            <a:schemeClr val="lt2"/>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73" name="Shape 173"/>
          <p:cNvSpPr txBox="1"/>
          <p:nvPr>
            <p:ph type="title"/>
          </p:nvPr>
        </p:nvSpPr>
        <p:spPr>
          <a:xfrm>
            <a:off x="685801" y="500743"/>
            <a:ext cx="7402285" cy="136071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dk1"/>
              </a:buClr>
              <a:buSzPct val="100000"/>
              <a:buFont typeface="Calibri"/>
              <a:buNone/>
            </a:pPr>
            <a:r>
              <a:rPr b="0" i="0" lang="en-US" sz="3600" u="none" cap="none" strike="noStrike">
                <a:solidFill>
                  <a:schemeClr val="dk1"/>
                </a:solidFill>
                <a:latin typeface="Calibri"/>
                <a:ea typeface="Calibri"/>
                <a:cs typeface="Calibri"/>
                <a:sym typeface="Calibri"/>
              </a:rPr>
              <a:t>PROJECT MOTIVATION</a:t>
            </a:r>
          </a:p>
        </p:txBody>
      </p:sp>
      <p:sp>
        <p:nvSpPr>
          <p:cNvPr id="174" name="Shape 174"/>
          <p:cNvSpPr txBox="1"/>
          <p:nvPr>
            <p:ph idx="1" type="body"/>
          </p:nvPr>
        </p:nvSpPr>
        <p:spPr>
          <a:xfrm>
            <a:off x="685801" y="1861457"/>
            <a:ext cx="7402285" cy="3392110"/>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The past 3 years of SAGE development has created various modules and functionalities. Our continued focus remains in maximizing Social Addictive Gamefulness during instillation of computational thinking especially during assessments of Gameful Constructionism learning, but with the added awareness that there is also a growing need to </a:t>
            </a:r>
            <a:r>
              <a:rPr b="1" i="0" lang="en-US" sz="1800" u="none" cap="none" strike="noStrike">
                <a:solidFill>
                  <a:schemeClr val="dk1"/>
                </a:solidFill>
              </a:rPr>
              <a:t>provide up-to-date, unifying structure on the conceptual and architectural level with a Gameful orientation</a:t>
            </a:r>
            <a:r>
              <a:rPr b="0" i="0" lang="en-US" sz="1800" u="none" cap="none" strike="noStrike">
                <a:solidFill>
                  <a:schemeClr val="dk1"/>
                </a:solidFill>
                <a:latin typeface="Calibri"/>
                <a:ea typeface="Calibri"/>
                <a:cs typeface="Calibri"/>
                <a:sym typeface="Calibri"/>
              </a:rPr>
              <a:t>. In an iterative manner, during the process of building a platform that supports Engineering activities, the platform itself requires frequent (Re-)Engineering. Achieving this will </a:t>
            </a:r>
            <a:r>
              <a:rPr b="1" i="0" lang="en-US" sz="1800" u="none" cap="none" strike="noStrike">
                <a:solidFill>
                  <a:schemeClr val="dk1"/>
                </a:solidFill>
              </a:rPr>
              <a:t>allow for better cross-module integration, research clarity, and enablement of a more formal experimentation and evaluation</a:t>
            </a:r>
            <a:r>
              <a:rPr b="0" i="0" lang="en-US" sz="1800" u="none" cap="none" strike="noStrike">
                <a:solidFill>
                  <a:schemeClr val="dk1"/>
                </a:solidFill>
                <a:latin typeface="Calibri"/>
                <a:ea typeface="Calibri"/>
                <a:cs typeface="Calibri"/>
                <a:sym typeface="Calibri"/>
              </a:rPr>
              <a:t> of the effectiveness of SAGE modules.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0" name="Shape 180"/>
          <p:cNvSpPr/>
          <p:nvPr/>
        </p:nvSpPr>
        <p:spPr>
          <a:xfrm>
            <a:off x="0" y="0"/>
            <a:ext cx="12188825" cy="2284214"/>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1" name="Shape 181"/>
          <p:cNvSpPr/>
          <p:nvPr/>
        </p:nvSpPr>
        <p:spPr>
          <a:xfrm>
            <a:off x="0" y="0"/>
            <a:ext cx="12192000" cy="2284214"/>
          </a:xfrm>
          <a:prstGeom prst="rect">
            <a:avLst/>
          </a:prstGeom>
          <a:blipFill rotWithShape="1">
            <a:blip r:embed="rId3">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id="182" name="Shape 182"/>
          <p:cNvPicPr preferRelativeResize="0"/>
          <p:nvPr/>
        </p:nvPicPr>
        <p:blipFill rotWithShape="1">
          <a:blip r:embed="rId4">
            <a:alphaModFix/>
          </a:blip>
          <a:srcRect b="66684" l="0" r="0" t="0"/>
          <a:stretch/>
        </p:blipFill>
        <p:spPr>
          <a:xfrm>
            <a:off x="-3175" y="0"/>
            <a:ext cx="12091315" cy="2281930"/>
          </a:xfrm>
          <a:prstGeom prst="rect">
            <a:avLst/>
          </a:prstGeom>
          <a:noFill/>
          <a:ln>
            <a:noFill/>
          </a:ln>
        </p:spPr>
      </p:pic>
      <p:sp>
        <p:nvSpPr>
          <p:cNvPr id="183" name="Shape 183"/>
          <p:cNvSpPr txBox="1"/>
          <p:nvPr>
            <p:ph type="title"/>
          </p:nvPr>
        </p:nvSpPr>
        <p:spPr>
          <a:xfrm>
            <a:off x="1028700" y="653142"/>
            <a:ext cx="10131425" cy="1219200"/>
          </a:xfrm>
          <a:prstGeom prst="rect">
            <a:avLst/>
          </a:prstGeom>
          <a:noFill/>
          <a:ln>
            <a:noFill/>
          </a:ln>
        </p:spPr>
        <p:txBody>
          <a:bodyPr anchorCtr="0" anchor="ctr" bIns="45700" lIns="91425" rIns="91425" wrap="square" tIns="45700">
            <a:noAutofit/>
          </a:bodyPr>
          <a:lstStyle/>
          <a:p>
            <a:pPr indent="-260350" lvl="0" marL="0" marR="0" rtl="0" algn="ctr">
              <a:lnSpc>
                <a:spcPct val="90000"/>
              </a:lnSpc>
              <a:spcBef>
                <a:spcPts val="0"/>
              </a:spcBef>
              <a:buClr>
                <a:srgbClr val="FFFFFF"/>
              </a:buClr>
              <a:buSzPct val="100000"/>
              <a:buFont typeface="Calibri"/>
              <a:buNone/>
            </a:pPr>
            <a:r>
              <a:rPr b="0" i="0" lang="en-US" sz="4100" u="none" cap="none" strike="noStrike">
                <a:solidFill>
                  <a:srgbClr val="FFFFFF"/>
                </a:solidFill>
                <a:latin typeface="Calibri"/>
                <a:ea typeface="Calibri"/>
                <a:cs typeface="Calibri"/>
                <a:sym typeface="Calibri"/>
              </a:rPr>
              <a:t>PROPOSAL – REALIZE A GAMEFUL EVALUATION SYSTEM AND ANALYTICS FRAMEWORK</a:t>
            </a:r>
          </a:p>
        </p:txBody>
      </p:sp>
      <p:grpSp>
        <p:nvGrpSpPr>
          <p:cNvPr id="184" name="Shape 184"/>
          <p:cNvGrpSpPr/>
          <p:nvPr/>
        </p:nvGrpSpPr>
        <p:grpSpPr>
          <a:xfrm>
            <a:off x="1934742" y="2846439"/>
            <a:ext cx="9222679" cy="1600200"/>
            <a:chOff x="2703" y="0"/>
            <a:chExt cx="9222679" cy="1600200"/>
          </a:xfrm>
        </p:grpSpPr>
        <p:sp>
          <p:nvSpPr>
            <p:cNvPr id="185" name="Shape 185"/>
            <p:cNvSpPr/>
            <p:nvPr/>
          </p:nvSpPr>
          <p:spPr>
            <a:xfrm>
              <a:off x="10081" y="0"/>
              <a:ext cx="2144809" cy="1600200"/>
            </a:xfrm>
            <a:prstGeom prst="rect">
              <a:avLst/>
            </a:prstGeom>
            <a:solidFill>
              <a:srgbClr val="CDD5EC">
                <a:alpha val="89803"/>
              </a:srgbClr>
            </a:solidFill>
            <a:ln cap="rnd" cmpd="sng" w="19050">
              <a:solidFill>
                <a:srgbClr val="CDD5EC">
                  <a:alpha val="89803"/>
                </a:srgbClr>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6" name="Shape 186"/>
            <p:cNvSpPr txBox="1"/>
            <p:nvPr/>
          </p:nvSpPr>
          <p:spPr>
            <a:xfrm>
              <a:off x="10081" y="608076"/>
              <a:ext cx="2144809" cy="960120"/>
            </a:xfrm>
            <a:prstGeom prst="rect">
              <a:avLst/>
            </a:prstGeom>
            <a:noFill/>
            <a:ln>
              <a:noFill/>
            </a:ln>
          </p:spPr>
          <p:txBody>
            <a:bodyPr anchorCtr="0" anchor="t" bIns="330200" lIns="167200" rIns="167200" wrap="square" tIns="330200">
              <a:noAutofit/>
            </a:bodyPr>
            <a:lstStyle/>
            <a:p>
              <a:pPr indent="-63500" lvl="0" marL="0" marR="0" rtl="0" algn="l">
                <a:lnSpc>
                  <a:spcPct val="90000"/>
                </a:lnSpc>
                <a:spcBef>
                  <a:spcPts val="0"/>
                </a:spcBef>
                <a:spcAft>
                  <a:spcPts val="0"/>
                </a:spcAft>
                <a:buClr>
                  <a:schemeClr val="dk1"/>
                </a:buClr>
                <a:buSzPct val="100000"/>
                <a:buFont typeface="Calibri"/>
                <a:buNone/>
              </a:pPr>
              <a:r>
                <a:rPr lang="en-US" sz="1000">
                  <a:solidFill>
                    <a:schemeClr val="dk1"/>
                  </a:solidFill>
                  <a:latin typeface="Calibri"/>
                  <a:ea typeface="Calibri"/>
                  <a:cs typeface="Calibri"/>
                  <a:sym typeface="Calibri"/>
                </a:rPr>
                <a:t>Enable real-time Gameful assessments in the Node.js version of SAGE to support Gameful Constructionism usage of Scratch</a:t>
              </a:r>
            </a:p>
          </p:txBody>
        </p:sp>
        <p:sp>
          <p:nvSpPr>
            <p:cNvPr id="187" name="Shape 187"/>
            <p:cNvSpPr/>
            <p:nvPr/>
          </p:nvSpPr>
          <p:spPr>
            <a:xfrm>
              <a:off x="835078" y="160019"/>
              <a:ext cx="480060" cy="480060"/>
            </a:xfrm>
            <a:prstGeom prst="ellipse">
              <a:avLst/>
            </a:prstGeom>
            <a:solidFill>
              <a:srgbClr val="467BCF"/>
            </a:solidFill>
            <a:ln cap="rnd" cmpd="sng" w="19050">
              <a:solidFill>
                <a:srgbClr val="467BC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8" name="Shape 188"/>
            <p:cNvSpPr txBox="1"/>
            <p:nvPr/>
          </p:nvSpPr>
          <p:spPr>
            <a:xfrm>
              <a:off x="905381" y="230322"/>
              <a:ext cx="339454" cy="339454"/>
            </a:xfrm>
            <a:prstGeom prst="rect">
              <a:avLst/>
            </a:prstGeom>
            <a:noFill/>
            <a:ln>
              <a:noFill/>
            </a:ln>
          </p:spPr>
          <p:txBody>
            <a:bodyPr anchorCtr="0" anchor="ctr" bIns="12700" lIns="37425" rIns="37425" wrap="square" tIns="12700">
              <a:noAutofit/>
            </a:bodyPr>
            <a:lstStyle/>
            <a:p>
              <a:pPr indent="-139700" lvl="0" marL="0" marR="0" rtl="0" algn="ctr">
                <a:lnSpc>
                  <a:spcPct val="90000"/>
                </a:lnSpc>
                <a:spcBef>
                  <a:spcPts val="0"/>
                </a:spcBef>
                <a:spcAft>
                  <a:spcPts val="0"/>
                </a:spcAft>
                <a:buClr>
                  <a:schemeClr val="lt1"/>
                </a:buClr>
                <a:buSzPct val="100000"/>
                <a:buFont typeface="Calibri"/>
                <a:buNone/>
              </a:pPr>
              <a:r>
                <a:rPr lang="en-US" sz="2200">
                  <a:solidFill>
                    <a:schemeClr val="lt1"/>
                  </a:solidFill>
                  <a:latin typeface="Calibri"/>
                  <a:ea typeface="Calibri"/>
                  <a:cs typeface="Calibri"/>
                  <a:sym typeface="Calibri"/>
                </a:rPr>
                <a:t>1</a:t>
              </a:r>
            </a:p>
          </p:txBody>
        </p:sp>
        <p:sp>
          <p:nvSpPr>
            <p:cNvPr id="189" name="Shape 189"/>
            <p:cNvSpPr/>
            <p:nvPr/>
          </p:nvSpPr>
          <p:spPr>
            <a:xfrm>
              <a:off x="2703" y="1600128"/>
              <a:ext cx="2144809" cy="72"/>
            </a:xfrm>
            <a:prstGeom prst="rect">
              <a:avLst/>
            </a:prstGeom>
            <a:solidFill>
              <a:srgbClr val="4488CD"/>
            </a:solidFill>
            <a:ln cap="rnd" cmpd="sng" w="19050">
              <a:solidFill>
                <a:srgbClr val="4488C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0" name="Shape 190"/>
            <p:cNvSpPr/>
            <p:nvPr/>
          </p:nvSpPr>
          <p:spPr>
            <a:xfrm>
              <a:off x="2361993" y="0"/>
              <a:ext cx="2144809" cy="1600200"/>
            </a:xfrm>
            <a:prstGeom prst="rect">
              <a:avLst/>
            </a:prstGeom>
            <a:solidFill>
              <a:srgbClr val="CDDEE8">
                <a:alpha val="89803"/>
              </a:srgbClr>
            </a:solidFill>
            <a:ln cap="rnd" cmpd="sng" w="19050">
              <a:solidFill>
                <a:srgbClr val="CDDEE8">
                  <a:alpha val="89803"/>
                </a:srgbClr>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1" name="Shape 191"/>
            <p:cNvSpPr txBox="1"/>
            <p:nvPr/>
          </p:nvSpPr>
          <p:spPr>
            <a:xfrm>
              <a:off x="2361993" y="608076"/>
              <a:ext cx="2144809" cy="960120"/>
            </a:xfrm>
            <a:prstGeom prst="rect">
              <a:avLst/>
            </a:prstGeom>
            <a:noFill/>
            <a:ln>
              <a:noFill/>
            </a:ln>
          </p:spPr>
          <p:txBody>
            <a:bodyPr anchorCtr="0" anchor="t" bIns="330200" lIns="167200" rIns="167200" wrap="square" tIns="330200">
              <a:noAutofit/>
            </a:bodyPr>
            <a:lstStyle/>
            <a:p>
              <a:pPr indent="-57150" lvl="0" marL="0" marR="0" rtl="0" algn="l">
                <a:lnSpc>
                  <a:spcPct val="90000"/>
                </a:lnSpc>
                <a:spcBef>
                  <a:spcPts val="0"/>
                </a:spcBef>
                <a:spcAft>
                  <a:spcPts val="0"/>
                </a:spcAft>
                <a:buClr>
                  <a:schemeClr val="dk1"/>
                </a:buClr>
                <a:buSzPct val="100000"/>
                <a:buFont typeface="Calibri"/>
                <a:buNone/>
              </a:pPr>
              <a:r>
                <a:rPr lang="en-US" sz="900">
                  <a:solidFill>
                    <a:schemeClr val="dk1"/>
                  </a:solidFill>
                  <a:latin typeface="Calibri"/>
                  <a:ea typeface="Calibri"/>
                  <a:cs typeface="Calibri"/>
                  <a:sym typeface="Calibri"/>
                </a:rPr>
                <a:t>Translation of the terminologies and structure into a shared and unified nomenclature defined within the SAGE Gameful Framework (ECD/ADAGE)</a:t>
              </a:r>
            </a:p>
          </p:txBody>
        </p:sp>
        <p:sp>
          <p:nvSpPr>
            <p:cNvPr id="192" name="Shape 192"/>
            <p:cNvSpPr/>
            <p:nvPr/>
          </p:nvSpPr>
          <p:spPr>
            <a:xfrm>
              <a:off x="3194368" y="160019"/>
              <a:ext cx="480060" cy="480060"/>
            </a:xfrm>
            <a:prstGeom prst="ellipse">
              <a:avLst/>
            </a:prstGeom>
            <a:solidFill>
              <a:srgbClr val="4397C8"/>
            </a:solidFill>
            <a:ln cap="rnd" cmpd="sng" w="19050">
              <a:solidFill>
                <a:srgbClr val="4397C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3" name="Shape 193"/>
            <p:cNvSpPr txBox="1"/>
            <p:nvPr/>
          </p:nvSpPr>
          <p:spPr>
            <a:xfrm>
              <a:off x="3264671" y="230322"/>
              <a:ext cx="339454" cy="339454"/>
            </a:xfrm>
            <a:prstGeom prst="rect">
              <a:avLst/>
            </a:prstGeom>
            <a:noFill/>
            <a:ln>
              <a:noFill/>
            </a:ln>
          </p:spPr>
          <p:txBody>
            <a:bodyPr anchorCtr="0" anchor="ctr" bIns="12700" lIns="37425" rIns="37425" wrap="square" tIns="12700">
              <a:noAutofit/>
            </a:bodyPr>
            <a:lstStyle/>
            <a:p>
              <a:pPr indent="-139700" lvl="0" marL="0" marR="0" rtl="0" algn="ctr">
                <a:lnSpc>
                  <a:spcPct val="90000"/>
                </a:lnSpc>
                <a:spcBef>
                  <a:spcPts val="0"/>
                </a:spcBef>
                <a:spcAft>
                  <a:spcPts val="0"/>
                </a:spcAft>
                <a:buClr>
                  <a:schemeClr val="lt1"/>
                </a:buClr>
                <a:buSzPct val="100000"/>
                <a:buFont typeface="Calibri"/>
                <a:buNone/>
              </a:pPr>
              <a:r>
                <a:rPr lang="en-US" sz="2200">
                  <a:solidFill>
                    <a:schemeClr val="lt1"/>
                  </a:solidFill>
                  <a:latin typeface="Calibri"/>
                  <a:ea typeface="Calibri"/>
                  <a:cs typeface="Calibri"/>
                  <a:sym typeface="Calibri"/>
                </a:rPr>
                <a:t>2</a:t>
              </a:r>
            </a:p>
          </p:txBody>
        </p:sp>
        <p:sp>
          <p:nvSpPr>
            <p:cNvPr id="194" name="Shape 194"/>
            <p:cNvSpPr/>
            <p:nvPr/>
          </p:nvSpPr>
          <p:spPr>
            <a:xfrm>
              <a:off x="2361993" y="1600128"/>
              <a:ext cx="2144809" cy="72"/>
            </a:xfrm>
            <a:prstGeom prst="rect">
              <a:avLst/>
            </a:prstGeom>
            <a:solidFill>
              <a:srgbClr val="43A3C4"/>
            </a:solidFill>
            <a:ln cap="rnd" cmpd="sng" w="19050">
              <a:solidFill>
                <a:srgbClr val="43A3C4"/>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5" name="Shape 195"/>
            <p:cNvSpPr/>
            <p:nvPr/>
          </p:nvSpPr>
          <p:spPr>
            <a:xfrm>
              <a:off x="4721283" y="0"/>
              <a:ext cx="2144809" cy="1600200"/>
            </a:xfrm>
            <a:prstGeom prst="rect">
              <a:avLst/>
            </a:prstGeom>
            <a:solidFill>
              <a:srgbClr val="CDE5E5">
                <a:alpha val="89803"/>
              </a:srgbClr>
            </a:solidFill>
            <a:ln cap="rnd" cmpd="sng" w="19050">
              <a:solidFill>
                <a:srgbClr val="CDE5E5">
                  <a:alpha val="89803"/>
                </a:srgbClr>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6" name="Shape 196"/>
            <p:cNvSpPr txBox="1"/>
            <p:nvPr/>
          </p:nvSpPr>
          <p:spPr>
            <a:xfrm>
              <a:off x="4721283" y="608076"/>
              <a:ext cx="2144809" cy="960120"/>
            </a:xfrm>
            <a:prstGeom prst="rect">
              <a:avLst/>
            </a:prstGeom>
            <a:noFill/>
            <a:ln>
              <a:noFill/>
            </a:ln>
          </p:spPr>
          <p:txBody>
            <a:bodyPr anchorCtr="0" anchor="t" bIns="330200" lIns="167200" rIns="167200" wrap="square" tIns="330200">
              <a:noAutofit/>
            </a:bodyPr>
            <a:lstStyle/>
            <a:p>
              <a:pPr indent="-63500" lvl="0" marL="0" marR="0" rtl="0" algn="l">
                <a:lnSpc>
                  <a:spcPct val="90000"/>
                </a:lnSpc>
                <a:spcBef>
                  <a:spcPts val="0"/>
                </a:spcBef>
                <a:spcAft>
                  <a:spcPts val="0"/>
                </a:spcAft>
                <a:buClr>
                  <a:schemeClr val="dk1"/>
                </a:buClr>
                <a:buSzPct val="100000"/>
                <a:buFont typeface="Calibri"/>
                <a:buNone/>
              </a:pPr>
              <a:r>
                <a:rPr lang="en-US" sz="1000">
                  <a:solidFill>
                    <a:schemeClr val="dk1"/>
                  </a:solidFill>
                  <a:latin typeface="Calibri"/>
                  <a:ea typeface="Calibri"/>
                  <a:cs typeface="Calibri"/>
                  <a:sym typeface="Calibri"/>
                </a:rPr>
                <a:t>Overhaul fun and inviting Game Objectives in a Gameful UI (Point value, Progress Bar, Quantification of Assessed Steps) </a:t>
              </a:r>
            </a:p>
          </p:txBody>
        </p:sp>
        <p:sp>
          <p:nvSpPr>
            <p:cNvPr id="197" name="Shape 197"/>
            <p:cNvSpPr/>
            <p:nvPr/>
          </p:nvSpPr>
          <p:spPr>
            <a:xfrm>
              <a:off x="5553657" y="160019"/>
              <a:ext cx="480060" cy="480060"/>
            </a:xfrm>
            <a:prstGeom prst="ellipse">
              <a:avLst/>
            </a:prstGeom>
            <a:solidFill>
              <a:srgbClr val="42B0C1"/>
            </a:solidFill>
            <a:ln cap="rnd" cmpd="sng" w="19050">
              <a:solidFill>
                <a:srgbClr val="42B0C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8" name="Shape 198"/>
            <p:cNvSpPr txBox="1"/>
            <p:nvPr/>
          </p:nvSpPr>
          <p:spPr>
            <a:xfrm>
              <a:off x="5623960" y="230322"/>
              <a:ext cx="339454" cy="339454"/>
            </a:xfrm>
            <a:prstGeom prst="rect">
              <a:avLst/>
            </a:prstGeom>
            <a:noFill/>
            <a:ln>
              <a:noFill/>
            </a:ln>
          </p:spPr>
          <p:txBody>
            <a:bodyPr anchorCtr="0" anchor="ctr" bIns="12700" lIns="37425" rIns="37425" wrap="square" tIns="12700">
              <a:noAutofit/>
            </a:bodyPr>
            <a:lstStyle/>
            <a:p>
              <a:pPr indent="-139700" lvl="0" marL="0" marR="0" rtl="0" algn="ctr">
                <a:lnSpc>
                  <a:spcPct val="90000"/>
                </a:lnSpc>
                <a:spcBef>
                  <a:spcPts val="0"/>
                </a:spcBef>
                <a:spcAft>
                  <a:spcPts val="0"/>
                </a:spcAft>
                <a:buClr>
                  <a:schemeClr val="lt1"/>
                </a:buClr>
                <a:buSzPct val="100000"/>
                <a:buFont typeface="Calibri"/>
                <a:buNone/>
              </a:pPr>
              <a:r>
                <a:rPr lang="en-US" sz="2200">
                  <a:solidFill>
                    <a:schemeClr val="lt1"/>
                  </a:solidFill>
                  <a:latin typeface="Calibri"/>
                  <a:ea typeface="Calibri"/>
                  <a:cs typeface="Calibri"/>
                  <a:sym typeface="Calibri"/>
                </a:rPr>
                <a:t>3</a:t>
              </a:r>
            </a:p>
          </p:txBody>
        </p:sp>
        <p:sp>
          <p:nvSpPr>
            <p:cNvPr id="199" name="Shape 199"/>
            <p:cNvSpPr/>
            <p:nvPr/>
          </p:nvSpPr>
          <p:spPr>
            <a:xfrm>
              <a:off x="4721283" y="1600128"/>
              <a:ext cx="2144809" cy="72"/>
            </a:xfrm>
            <a:prstGeom prst="rect">
              <a:avLst/>
            </a:prstGeom>
            <a:solidFill>
              <a:srgbClr val="42BBBD"/>
            </a:solidFill>
            <a:ln cap="rnd" cmpd="sng" w="19050">
              <a:solidFill>
                <a:srgbClr val="42BBB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a:off x="7080573" y="0"/>
              <a:ext cx="2144809" cy="1600200"/>
            </a:xfrm>
            <a:prstGeom prst="rect">
              <a:avLst/>
            </a:prstGeom>
            <a:solidFill>
              <a:srgbClr val="CDE2DB">
                <a:alpha val="89803"/>
              </a:srgbClr>
            </a:solidFill>
            <a:ln cap="rnd" cmpd="sng" w="19050">
              <a:solidFill>
                <a:srgbClr val="CDE2DB">
                  <a:alpha val="89803"/>
                </a:srgbClr>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1" name="Shape 201"/>
            <p:cNvSpPr txBox="1"/>
            <p:nvPr/>
          </p:nvSpPr>
          <p:spPr>
            <a:xfrm>
              <a:off x="7080573" y="608076"/>
              <a:ext cx="2144809" cy="960120"/>
            </a:xfrm>
            <a:prstGeom prst="rect">
              <a:avLst/>
            </a:prstGeom>
            <a:noFill/>
            <a:ln>
              <a:noFill/>
            </a:ln>
          </p:spPr>
          <p:txBody>
            <a:bodyPr anchorCtr="0" anchor="t" bIns="330200" lIns="167200" rIns="167200" wrap="square" tIns="330200">
              <a:noAutofit/>
            </a:bodyPr>
            <a:lstStyle/>
            <a:p>
              <a:pPr indent="-63500" lvl="0" marL="0" marR="0" rtl="0" algn="l">
                <a:lnSpc>
                  <a:spcPct val="90000"/>
                </a:lnSpc>
                <a:spcBef>
                  <a:spcPts val="0"/>
                </a:spcBef>
                <a:spcAft>
                  <a:spcPts val="0"/>
                </a:spcAft>
                <a:buClr>
                  <a:schemeClr val="dk1"/>
                </a:buClr>
                <a:buSzPct val="100000"/>
                <a:buFont typeface="Calibri"/>
                <a:buNone/>
              </a:pPr>
              <a:r>
                <a:rPr lang="en-US" sz="1000">
                  <a:solidFill>
                    <a:schemeClr val="dk1"/>
                  </a:solidFill>
                  <a:latin typeface="Calibri"/>
                  <a:ea typeface="Calibri"/>
                  <a:cs typeface="Calibri"/>
                  <a:sym typeface="Calibri"/>
                </a:rPr>
                <a:t>Persistent Gameful progress keeping, completion, summary, tracker</a:t>
              </a:r>
            </a:p>
          </p:txBody>
        </p:sp>
        <p:sp>
          <p:nvSpPr>
            <p:cNvPr id="202" name="Shape 202"/>
            <p:cNvSpPr/>
            <p:nvPr/>
          </p:nvSpPr>
          <p:spPr>
            <a:xfrm>
              <a:off x="7912947" y="160019"/>
              <a:ext cx="480060" cy="480060"/>
            </a:xfrm>
            <a:prstGeom prst="ellipse">
              <a:avLst/>
            </a:prstGeom>
            <a:solidFill>
              <a:srgbClr val="44B6A8"/>
            </a:solidFill>
            <a:ln cap="rnd" cmpd="sng" w="19050">
              <a:solidFill>
                <a:srgbClr val="44B6A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3" name="Shape 203"/>
            <p:cNvSpPr txBox="1"/>
            <p:nvPr/>
          </p:nvSpPr>
          <p:spPr>
            <a:xfrm>
              <a:off x="7983250" y="230322"/>
              <a:ext cx="339454" cy="339454"/>
            </a:xfrm>
            <a:prstGeom prst="rect">
              <a:avLst/>
            </a:prstGeom>
            <a:noFill/>
            <a:ln>
              <a:noFill/>
            </a:ln>
          </p:spPr>
          <p:txBody>
            <a:bodyPr anchorCtr="0" anchor="ctr" bIns="12700" lIns="37425" rIns="37425" wrap="square" tIns="12700">
              <a:noAutofit/>
            </a:bodyPr>
            <a:lstStyle/>
            <a:p>
              <a:pPr indent="-139700" lvl="0" marL="0" marR="0" rtl="0" algn="ctr">
                <a:lnSpc>
                  <a:spcPct val="90000"/>
                </a:lnSpc>
                <a:spcBef>
                  <a:spcPts val="0"/>
                </a:spcBef>
                <a:spcAft>
                  <a:spcPts val="0"/>
                </a:spcAft>
                <a:buClr>
                  <a:schemeClr val="lt1"/>
                </a:buClr>
                <a:buSzPct val="100000"/>
                <a:buFont typeface="Calibri"/>
                <a:buNone/>
              </a:pPr>
              <a:r>
                <a:rPr lang="en-US" sz="2200">
                  <a:solidFill>
                    <a:schemeClr val="lt1"/>
                  </a:solidFill>
                  <a:latin typeface="Calibri"/>
                  <a:ea typeface="Calibri"/>
                  <a:cs typeface="Calibri"/>
                  <a:sym typeface="Calibri"/>
                </a:rPr>
                <a:t>4</a:t>
              </a:r>
            </a:p>
          </p:txBody>
        </p:sp>
        <p:sp>
          <p:nvSpPr>
            <p:cNvPr id="204" name="Shape 204"/>
            <p:cNvSpPr/>
            <p:nvPr/>
          </p:nvSpPr>
          <p:spPr>
            <a:xfrm>
              <a:off x="7080573" y="1600128"/>
              <a:ext cx="2144809" cy="72"/>
            </a:xfrm>
            <a:prstGeom prst="rect">
              <a:avLst/>
            </a:prstGeom>
            <a:solidFill>
              <a:srgbClr val="45B096"/>
            </a:solidFill>
            <a:ln cap="rnd" cmpd="sng" w="19050">
              <a:solidFill>
                <a:srgbClr val="45B09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pic>
        <p:nvPicPr>
          <p:cNvPr id="205" name="Shape 205"/>
          <p:cNvPicPr preferRelativeResize="0"/>
          <p:nvPr/>
        </p:nvPicPr>
        <p:blipFill rotWithShape="1">
          <a:blip r:embed="rId5">
            <a:alphaModFix/>
          </a:blip>
          <a:srcRect b="0" l="0" r="0" t="0"/>
          <a:stretch/>
        </p:blipFill>
        <p:spPr>
          <a:xfrm>
            <a:off x="1939413" y="4570856"/>
            <a:ext cx="6242027" cy="2021061"/>
          </a:xfrm>
          <a:prstGeom prst="rect">
            <a:avLst/>
          </a:prstGeom>
          <a:noFill/>
          <a:ln>
            <a:noFill/>
          </a:ln>
        </p:spPr>
      </p:pic>
      <p:sp>
        <p:nvSpPr>
          <p:cNvPr id="206" name="Shape 206"/>
          <p:cNvSpPr/>
          <p:nvPr/>
        </p:nvSpPr>
        <p:spPr>
          <a:xfrm>
            <a:off x="379758" y="2385104"/>
            <a:ext cx="6139438"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Proposed parallel tracks that are in-sync and inform each other:</a:t>
            </a:r>
          </a:p>
        </p:txBody>
      </p:sp>
      <p:sp>
        <p:nvSpPr>
          <p:cNvPr id="207" name="Shape 207"/>
          <p:cNvSpPr txBox="1"/>
          <p:nvPr/>
        </p:nvSpPr>
        <p:spPr>
          <a:xfrm>
            <a:off x="419096" y="2634363"/>
            <a:ext cx="1342102" cy="1936493"/>
          </a:xfrm>
          <a:prstGeom prst="rect">
            <a:avLst/>
          </a:prstGeom>
          <a:noFill/>
          <a:ln>
            <a:noFill/>
          </a:ln>
        </p:spPr>
        <p:txBody>
          <a:bodyPr anchorCtr="0" anchor="ctr" bIns="45700" lIns="91425" rIns="91425" wrap="square" tIns="45700">
            <a:noAutofit/>
          </a:bodyPr>
          <a:lstStyle/>
          <a:p>
            <a:pPr indent="-114300" lvl="0" marL="0" marR="0" rtl="0" algn="l">
              <a:spcBef>
                <a:spcPts val="0"/>
              </a:spcBef>
              <a:spcAft>
                <a:spcPts val="0"/>
              </a:spcAft>
              <a:buClr>
                <a:schemeClr val="dk1"/>
              </a:buClr>
              <a:buSzPct val="100000"/>
              <a:buFont typeface="Arial"/>
              <a:buNone/>
            </a:pPr>
            <a:r>
              <a:rPr lang="en-US" sz="1800" cap="none">
                <a:solidFill>
                  <a:schemeClr val="lt1"/>
                </a:solidFill>
                <a:latin typeface="Calibri"/>
                <a:ea typeface="Calibri"/>
                <a:cs typeface="Calibri"/>
                <a:sym typeface="Calibri"/>
              </a:rPr>
              <a:t>Assessment</a:t>
            </a:r>
          </a:p>
        </p:txBody>
      </p:sp>
      <p:sp>
        <p:nvSpPr>
          <p:cNvPr id="208" name="Shape 208"/>
          <p:cNvSpPr txBox="1"/>
          <p:nvPr/>
        </p:nvSpPr>
        <p:spPr>
          <a:xfrm>
            <a:off x="419096" y="4613746"/>
            <a:ext cx="1342102" cy="1936493"/>
          </a:xfrm>
          <a:prstGeom prst="rect">
            <a:avLst/>
          </a:prstGeom>
          <a:noFill/>
          <a:ln>
            <a:noFill/>
          </a:ln>
        </p:spPr>
        <p:txBody>
          <a:bodyPr anchorCtr="0" anchor="ctr" bIns="45700" lIns="91425" rIns="91425" wrap="square" tIns="45700">
            <a:noAutofit/>
          </a:bodyPr>
          <a:lstStyle/>
          <a:p>
            <a:pPr indent="-114300" lvl="0" marL="0" marR="0" rtl="0" algn="l">
              <a:spcBef>
                <a:spcPts val="0"/>
              </a:spcBef>
              <a:spcAft>
                <a:spcPts val="0"/>
              </a:spcAft>
              <a:buClr>
                <a:schemeClr val="dk1"/>
              </a:buClr>
              <a:buSzPct val="100000"/>
              <a:buFont typeface="Arial"/>
              <a:buNone/>
            </a:pPr>
            <a:r>
              <a:rPr lang="en-US" sz="1800" cap="none">
                <a:solidFill>
                  <a:schemeClr val="lt1"/>
                </a:solidFill>
                <a:latin typeface="Calibri"/>
                <a:ea typeface="Calibri"/>
                <a:cs typeface="Calibri"/>
                <a:sym typeface="Calibri"/>
              </a:rPr>
              <a:t>Analytics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5" name="Shape 215"/>
          <p:cNvSpPr/>
          <p:nvPr/>
        </p:nvSpPr>
        <p:spPr>
          <a:xfrm>
            <a:off x="0" y="0"/>
            <a:ext cx="12188825" cy="2284214"/>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6" name="Shape 216"/>
          <p:cNvSpPr/>
          <p:nvPr/>
        </p:nvSpPr>
        <p:spPr>
          <a:xfrm>
            <a:off x="0" y="0"/>
            <a:ext cx="12192000" cy="2284214"/>
          </a:xfrm>
          <a:prstGeom prst="rect">
            <a:avLst/>
          </a:prstGeom>
          <a:blipFill rotWithShape="1">
            <a:blip r:embed="rId3">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id="217" name="Shape 217"/>
          <p:cNvPicPr preferRelativeResize="0"/>
          <p:nvPr/>
        </p:nvPicPr>
        <p:blipFill rotWithShape="1">
          <a:blip r:embed="rId4">
            <a:alphaModFix/>
          </a:blip>
          <a:srcRect b="66684" l="0" r="0" t="0"/>
          <a:stretch/>
        </p:blipFill>
        <p:spPr>
          <a:xfrm>
            <a:off x="-3175" y="0"/>
            <a:ext cx="12091315" cy="2281930"/>
          </a:xfrm>
          <a:prstGeom prst="rect">
            <a:avLst/>
          </a:prstGeom>
          <a:noFill/>
          <a:ln>
            <a:noFill/>
          </a:ln>
        </p:spPr>
      </p:pic>
      <p:sp>
        <p:nvSpPr>
          <p:cNvPr id="218" name="Shape 218"/>
          <p:cNvSpPr txBox="1"/>
          <p:nvPr>
            <p:ph type="title"/>
          </p:nvPr>
        </p:nvSpPr>
        <p:spPr>
          <a:xfrm>
            <a:off x="1028700" y="653142"/>
            <a:ext cx="10131425" cy="12192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rgbClr val="FFFFFF"/>
              </a:buClr>
              <a:buSzPct val="100000"/>
              <a:buFont typeface="Calibri"/>
              <a:buNone/>
            </a:pPr>
            <a:r>
              <a:rPr b="0" i="0" lang="en-US" sz="4400" u="none" cap="none" strike="noStrike">
                <a:solidFill>
                  <a:srgbClr val="FFFFFF"/>
                </a:solidFill>
                <a:latin typeface="Calibri"/>
                <a:ea typeface="Calibri"/>
                <a:cs typeface="Calibri"/>
                <a:sym typeface="Calibri"/>
              </a:rPr>
              <a:t>MILESTONES</a:t>
            </a:r>
          </a:p>
        </p:txBody>
      </p:sp>
      <p:grpSp>
        <p:nvGrpSpPr>
          <p:cNvPr id="219" name="Shape 219"/>
          <p:cNvGrpSpPr/>
          <p:nvPr/>
        </p:nvGrpSpPr>
        <p:grpSpPr>
          <a:xfrm>
            <a:off x="1029565" y="2743200"/>
            <a:ext cx="10129694" cy="3048000"/>
            <a:chOff x="865" y="0"/>
            <a:chExt cx="10129694" cy="3048000"/>
          </a:xfrm>
        </p:grpSpPr>
        <p:sp>
          <p:nvSpPr>
            <p:cNvPr id="220" name="Shape 220"/>
            <p:cNvSpPr/>
            <p:nvPr/>
          </p:nvSpPr>
          <p:spPr>
            <a:xfrm>
              <a:off x="759856" y="0"/>
              <a:ext cx="8611711" cy="3048000"/>
            </a:xfrm>
            <a:prstGeom prst="rightArrow">
              <a:avLst>
                <a:gd fmla="val 50000" name="adj1"/>
                <a:gd fmla="val 50000" name="adj2"/>
              </a:avLst>
            </a:prstGeom>
            <a:solidFill>
              <a:srgbClr val="CDD5EC"/>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865" y="914400"/>
              <a:ext cx="1387629" cy="1219200"/>
            </a:xfrm>
            <a:prstGeom prst="roundRect">
              <a:avLst>
                <a:gd fmla="val 16667" name="adj"/>
              </a:avLst>
            </a:prstGeom>
            <a:solidFill>
              <a:srgbClr val="467BCF"/>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2" name="Shape 222"/>
            <p:cNvSpPr txBox="1"/>
            <p:nvPr/>
          </p:nvSpPr>
          <p:spPr>
            <a:xfrm>
              <a:off x="60381"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10/12</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Current State Development Environment Setup</a:t>
              </a:r>
            </a:p>
          </p:txBody>
        </p:sp>
        <p:sp>
          <p:nvSpPr>
            <p:cNvPr id="223" name="Shape 223"/>
            <p:cNvSpPr/>
            <p:nvPr/>
          </p:nvSpPr>
          <p:spPr>
            <a:xfrm>
              <a:off x="1457876" y="914400"/>
              <a:ext cx="1387629" cy="1219200"/>
            </a:xfrm>
            <a:prstGeom prst="roundRect">
              <a:avLst>
                <a:gd fmla="val 16667" name="adj"/>
              </a:avLst>
            </a:prstGeom>
            <a:solidFill>
              <a:srgbClr val="448ACB"/>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4" name="Shape 224"/>
            <p:cNvSpPr txBox="1"/>
            <p:nvPr/>
          </p:nvSpPr>
          <p:spPr>
            <a:xfrm>
              <a:off x="1517392"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11/09</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Successfully port and verify all Go-based Assessment Server functionalities to Node.js</a:t>
              </a:r>
            </a:p>
          </p:txBody>
        </p:sp>
        <p:sp>
          <p:nvSpPr>
            <p:cNvPr id="225" name="Shape 225"/>
            <p:cNvSpPr/>
            <p:nvPr/>
          </p:nvSpPr>
          <p:spPr>
            <a:xfrm>
              <a:off x="2914887" y="914400"/>
              <a:ext cx="1387629" cy="1219200"/>
            </a:xfrm>
            <a:prstGeom prst="roundRect">
              <a:avLst>
                <a:gd fmla="val 16667" name="adj"/>
              </a:avLst>
            </a:prstGeom>
            <a:solidFill>
              <a:srgbClr val="439AC7"/>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6" name="Shape 226"/>
            <p:cNvSpPr txBox="1"/>
            <p:nvPr/>
          </p:nvSpPr>
          <p:spPr>
            <a:xfrm>
              <a:off x="2974403"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11/09</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Create a SAGE data analytics framework to support dynamic analysis of 'wild' and SAGE scratch data</a:t>
              </a:r>
            </a:p>
          </p:txBody>
        </p:sp>
        <p:sp>
          <p:nvSpPr>
            <p:cNvPr id="227" name="Shape 227"/>
            <p:cNvSpPr/>
            <p:nvPr/>
          </p:nvSpPr>
          <p:spPr>
            <a:xfrm>
              <a:off x="4371897" y="914400"/>
              <a:ext cx="1387629" cy="1219200"/>
            </a:xfrm>
            <a:prstGeom prst="roundRect">
              <a:avLst>
                <a:gd fmla="val 16667" name="adj"/>
              </a:avLst>
            </a:prstGeom>
            <a:solidFill>
              <a:srgbClr val="42AAC3"/>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8" name="Shape 228"/>
            <p:cNvSpPr txBox="1"/>
            <p:nvPr/>
          </p:nvSpPr>
          <p:spPr>
            <a:xfrm>
              <a:off x="4431413"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11/30</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 Complete baseline analysis using SAGE data analytics framework against wild Scratch data</a:t>
              </a:r>
            </a:p>
          </p:txBody>
        </p:sp>
        <p:sp>
          <p:nvSpPr>
            <p:cNvPr id="229" name="Shape 229"/>
            <p:cNvSpPr/>
            <p:nvPr/>
          </p:nvSpPr>
          <p:spPr>
            <a:xfrm>
              <a:off x="5828908" y="914400"/>
              <a:ext cx="1387629" cy="1219200"/>
            </a:xfrm>
            <a:prstGeom prst="roundRect">
              <a:avLst>
                <a:gd fmla="val 16667" name="adj"/>
              </a:avLst>
            </a:prstGeom>
            <a:solidFill>
              <a:srgbClr val="42B8BE"/>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0" name="Shape 230"/>
            <p:cNvSpPr txBox="1"/>
            <p:nvPr/>
          </p:nvSpPr>
          <p:spPr>
            <a:xfrm>
              <a:off x="5888424"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11/30 </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Add Gameful Constructionism enhancements into the Assessments module</a:t>
              </a:r>
            </a:p>
          </p:txBody>
        </p:sp>
        <p:sp>
          <p:nvSpPr>
            <p:cNvPr id="231" name="Shape 231"/>
            <p:cNvSpPr/>
            <p:nvPr/>
          </p:nvSpPr>
          <p:spPr>
            <a:xfrm>
              <a:off x="7285919" y="914400"/>
              <a:ext cx="1387629" cy="1219200"/>
            </a:xfrm>
            <a:prstGeom prst="roundRect">
              <a:avLst>
                <a:gd fmla="val 16667" name="adj"/>
              </a:avLst>
            </a:prstGeom>
            <a:solidFill>
              <a:srgbClr val="43B8AC"/>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2" name="Shape 232"/>
            <p:cNvSpPr txBox="1"/>
            <p:nvPr/>
          </p:nvSpPr>
          <p:spPr>
            <a:xfrm>
              <a:off x="7345435"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12/07</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 Final Report</a:t>
              </a:r>
            </a:p>
          </p:txBody>
        </p:sp>
        <p:sp>
          <p:nvSpPr>
            <p:cNvPr id="233" name="Shape 233"/>
            <p:cNvSpPr/>
            <p:nvPr/>
          </p:nvSpPr>
          <p:spPr>
            <a:xfrm>
              <a:off x="8742930" y="914400"/>
              <a:ext cx="1387629" cy="1219200"/>
            </a:xfrm>
            <a:prstGeom prst="roundRect">
              <a:avLst>
                <a:gd fmla="val 16667" name="adj"/>
              </a:avLst>
            </a:prstGeom>
            <a:solidFill>
              <a:srgbClr val="45B096"/>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4" name="Shape 234"/>
            <p:cNvSpPr txBox="1"/>
            <p:nvPr/>
          </p:nvSpPr>
          <p:spPr>
            <a:xfrm>
              <a:off x="8802446"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12/21</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Software Documentation, SAGE Wiki update, and Code migration to Github repositories</a:t>
              </a: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a:spcBef>
                <a:spcPts val="0"/>
              </a:spcBef>
              <a:buNone/>
            </a:pPr>
            <a:r>
              <a:rPr lang="en-US"/>
              <a:t>Sprint 1 - Validate Existing Go components </a:t>
            </a:r>
          </a:p>
        </p:txBody>
      </p:sp>
      <p:sp>
        <p:nvSpPr>
          <p:cNvPr id="241" name="Shape 241"/>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lvl="0">
              <a:spcBef>
                <a:spcPts val="0"/>
              </a:spcBef>
              <a:buNone/>
            </a:pPr>
            <a:r>
              <a:t/>
            </a:r>
            <a:endParaRPr/>
          </a:p>
        </p:txBody>
      </p:sp>
      <p:pic>
        <p:nvPicPr>
          <p:cNvPr id="242" name="Shape 242"/>
          <p:cNvPicPr preferRelativeResize="0"/>
          <p:nvPr/>
        </p:nvPicPr>
        <p:blipFill>
          <a:blip r:embed="rId3">
            <a:alphaModFix/>
          </a:blip>
          <a:stretch>
            <a:fillRect/>
          </a:stretch>
        </p:blipFill>
        <p:spPr>
          <a:xfrm>
            <a:off x="759500" y="1634775"/>
            <a:ext cx="9023450" cy="2937226"/>
          </a:xfrm>
          <a:prstGeom prst="rect">
            <a:avLst/>
          </a:prstGeom>
          <a:noFill/>
          <a:ln>
            <a:noFill/>
          </a:ln>
        </p:spPr>
      </p:pic>
      <p:pic>
        <p:nvPicPr>
          <p:cNvPr id="243" name="Shape 243"/>
          <p:cNvPicPr preferRelativeResize="0"/>
          <p:nvPr/>
        </p:nvPicPr>
        <p:blipFill>
          <a:blip r:embed="rId4">
            <a:alphaModFix/>
          </a:blip>
          <a:stretch>
            <a:fillRect/>
          </a:stretch>
        </p:blipFill>
        <p:spPr>
          <a:xfrm>
            <a:off x="759500" y="4515200"/>
            <a:ext cx="9023450" cy="196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rtl="0">
              <a:spcBef>
                <a:spcPts val="0"/>
              </a:spcBef>
              <a:buNone/>
            </a:pPr>
            <a:r>
              <a:rPr lang="en-US"/>
              <a:t>Sprint 1 - Go Validation Method - Postman </a:t>
            </a:r>
          </a:p>
        </p:txBody>
      </p:sp>
      <p:sp>
        <p:nvSpPr>
          <p:cNvPr id="250" name="Shape 250"/>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lvl="0" rtl="0">
              <a:spcBef>
                <a:spcPts val="0"/>
              </a:spcBef>
              <a:buNone/>
            </a:pPr>
            <a:r>
              <a:t/>
            </a:r>
            <a:endParaRPr/>
          </a:p>
        </p:txBody>
      </p:sp>
      <p:pic>
        <p:nvPicPr>
          <p:cNvPr id="251" name="Shape 251"/>
          <p:cNvPicPr preferRelativeResize="0"/>
          <p:nvPr/>
        </p:nvPicPr>
        <p:blipFill>
          <a:blip r:embed="rId3">
            <a:alphaModFix/>
          </a:blip>
          <a:stretch>
            <a:fillRect/>
          </a:stretch>
        </p:blipFill>
        <p:spPr>
          <a:xfrm>
            <a:off x="752549" y="1854973"/>
            <a:ext cx="9224453" cy="48923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rtl="0">
              <a:spcBef>
                <a:spcPts val="0"/>
              </a:spcBef>
              <a:buNone/>
            </a:pPr>
            <a:r>
              <a:rPr lang="en-US"/>
              <a:t>Sprint 1 - Start up Go and Node.js </a:t>
            </a:r>
          </a:p>
        </p:txBody>
      </p:sp>
      <p:sp>
        <p:nvSpPr>
          <p:cNvPr id="258" name="Shape 258"/>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lvl="0" rtl="0">
              <a:spcBef>
                <a:spcPts val="0"/>
              </a:spcBef>
              <a:buNone/>
            </a:pPr>
            <a:r>
              <a:t/>
            </a:r>
            <a:endParaRPr/>
          </a:p>
        </p:txBody>
      </p:sp>
      <p:pic>
        <p:nvPicPr>
          <p:cNvPr id="259" name="Shape 259"/>
          <p:cNvPicPr preferRelativeResize="0"/>
          <p:nvPr/>
        </p:nvPicPr>
        <p:blipFill>
          <a:blip r:embed="rId3">
            <a:alphaModFix/>
          </a:blip>
          <a:stretch>
            <a:fillRect/>
          </a:stretch>
        </p:blipFill>
        <p:spPr>
          <a:xfrm>
            <a:off x="241375" y="1718975"/>
            <a:ext cx="11188627" cy="4908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rtl="0">
              <a:spcBef>
                <a:spcPts val="0"/>
              </a:spcBef>
              <a:buNone/>
            </a:pPr>
            <a:r>
              <a:rPr lang="en-US"/>
              <a:t>Sprint 2 - Porting and Renaming Models, Handlers, Parsers </a:t>
            </a:r>
          </a:p>
        </p:txBody>
      </p:sp>
      <p:sp>
        <p:nvSpPr>
          <p:cNvPr id="266" name="Shape 266"/>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lvl="0" rtl="0">
              <a:spcBef>
                <a:spcPts val="0"/>
              </a:spcBef>
              <a:buNone/>
            </a:pPr>
            <a:r>
              <a:t/>
            </a:r>
            <a:endParaRPr/>
          </a:p>
        </p:txBody>
      </p:sp>
      <p:pic>
        <p:nvPicPr>
          <p:cNvPr id="267" name="Shape 267"/>
          <p:cNvPicPr preferRelativeResize="0"/>
          <p:nvPr/>
        </p:nvPicPr>
        <p:blipFill>
          <a:blip r:embed="rId3">
            <a:alphaModFix/>
          </a:blip>
          <a:stretch>
            <a:fillRect/>
          </a:stretch>
        </p:blipFill>
        <p:spPr>
          <a:xfrm>
            <a:off x="223400" y="2065788"/>
            <a:ext cx="11056099" cy="1456200"/>
          </a:xfrm>
          <a:prstGeom prst="rect">
            <a:avLst/>
          </a:prstGeom>
          <a:noFill/>
          <a:ln>
            <a:noFill/>
          </a:ln>
        </p:spPr>
      </p:pic>
      <p:pic>
        <p:nvPicPr>
          <p:cNvPr id="268" name="Shape 268"/>
          <p:cNvPicPr preferRelativeResize="0"/>
          <p:nvPr/>
        </p:nvPicPr>
        <p:blipFill>
          <a:blip r:embed="rId4">
            <a:alphaModFix/>
          </a:blip>
          <a:stretch>
            <a:fillRect/>
          </a:stretch>
        </p:blipFill>
        <p:spPr>
          <a:xfrm>
            <a:off x="223400" y="3598263"/>
            <a:ext cx="11056099" cy="318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a:spcBef>
                <a:spcPts val="0"/>
              </a:spcBef>
              <a:buClr>
                <a:schemeClr val="dk1"/>
              </a:buClr>
              <a:buSzPct val="30555"/>
              <a:buFont typeface="Arial"/>
              <a:buNone/>
            </a:pPr>
            <a:r>
              <a:rPr lang="en-US"/>
              <a:t>Sprint 2 - Porting and Renaming Models, Handlers, Parsers </a:t>
            </a:r>
          </a:p>
          <a:p>
            <a:pPr lvl="0" rtl="0">
              <a:spcBef>
                <a:spcPts val="0"/>
              </a:spcBef>
              <a:buNone/>
            </a:pPr>
            <a:r>
              <a:rPr lang="en-US"/>
              <a:t> </a:t>
            </a:r>
          </a:p>
        </p:txBody>
      </p:sp>
      <p:sp>
        <p:nvSpPr>
          <p:cNvPr id="275" name="Shape 275"/>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indent="-342900" lvl="0" marL="457200" rtl="0">
              <a:spcBef>
                <a:spcPts val="0"/>
              </a:spcBef>
            </a:pPr>
            <a:r>
              <a:rPr lang="en-US"/>
              <a:t>Some nomenclature changes:</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graphicFrame>
        <p:nvGraphicFramePr>
          <p:cNvPr id="276" name="Shape 276"/>
          <p:cNvGraphicFramePr/>
          <p:nvPr/>
        </p:nvGraphicFramePr>
        <p:xfrm>
          <a:off x="952500" y="3048000"/>
          <a:ext cx="3000000" cy="3000000"/>
        </p:xfrm>
        <a:graphic>
          <a:graphicData uri="http://schemas.openxmlformats.org/drawingml/2006/table">
            <a:tbl>
              <a:tblPr>
                <a:noFill/>
                <a:tableStyleId>{06BE7FBA-A470-4276-934C-1FD6A9968830}</a:tableStyleId>
              </a:tblPr>
              <a:tblGrid>
                <a:gridCol w="5143500"/>
                <a:gridCol w="5143500"/>
              </a:tblGrid>
              <a:tr h="381000">
                <a:tc>
                  <a:txBody>
                    <a:bodyPr>
                      <a:noAutofit/>
                    </a:bodyPr>
                    <a:lstStyle/>
                    <a:p>
                      <a:pPr lvl="0">
                        <a:spcBef>
                          <a:spcPts val="0"/>
                        </a:spcBef>
                        <a:buNone/>
                      </a:pPr>
                      <a:r>
                        <a:rPr b="1" lang="en-US"/>
                        <a:t>SAGE Assessment Server (</a:t>
                      </a:r>
                      <a:r>
                        <a:rPr b="1" lang="en-US"/>
                        <a:t>Go)</a:t>
                      </a:r>
                    </a:p>
                  </a:txBody>
                  <a:tcPr marT="91425" marB="91425" marR="91425" marL="91425">
                    <a:solidFill>
                      <a:srgbClr val="CCCCCC"/>
                    </a:solidFill>
                  </a:tcPr>
                </a:tc>
                <a:tc>
                  <a:txBody>
                    <a:bodyPr>
                      <a:noAutofit/>
                    </a:bodyPr>
                    <a:lstStyle/>
                    <a:p>
                      <a:pPr lvl="0">
                        <a:spcBef>
                          <a:spcPts val="0"/>
                        </a:spcBef>
                        <a:buNone/>
                      </a:pPr>
                      <a:r>
                        <a:rPr b="1" lang="en-US"/>
                        <a:t>SAGE Assessment Server (</a:t>
                      </a:r>
                      <a:r>
                        <a:rPr b="1" lang="en-US"/>
                        <a:t>Node.js)</a:t>
                      </a:r>
                    </a:p>
                  </a:txBody>
                  <a:tcPr marT="91425" marB="91425" marR="91425" marL="91425">
                    <a:solidFill>
                      <a:srgbClr val="CCCCCC"/>
                    </a:solidFill>
                  </a:tcPr>
                </a:tc>
              </a:tr>
              <a:tr h="381000">
                <a:tc>
                  <a:txBody>
                    <a:bodyPr>
                      <a:noAutofit/>
                    </a:bodyPr>
                    <a:lstStyle/>
                    <a:p>
                      <a:pPr lvl="0">
                        <a:spcBef>
                          <a:spcPts val="0"/>
                        </a:spcBef>
                        <a:buNone/>
                      </a:pPr>
                      <a:r>
                        <a:rPr lang="en-US">
                          <a:solidFill>
                            <a:schemeClr val="lt1"/>
                          </a:solidFill>
                        </a:rPr>
                        <a:t>Project</a:t>
                      </a:r>
                    </a:p>
                  </a:txBody>
                  <a:tcPr marT="91425" marB="91425" marR="91425" marL="91425"/>
                </a:tc>
                <a:tc>
                  <a:txBody>
                    <a:bodyPr>
                      <a:noAutofit/>
                    </a:bodyPr>
                    <a:lstStyle/>
                    <a:p>
                      <a:pPr lvl="0">
                        <a:spcBef>
                          <a:spcPts val="0"/>
                        </a:spcBef>
                        <a:buNone/>
                      </a:pPr>
                      <a:r>
                        <a:rPr lang="en-US">
                          <a:solidFill>
                            <a:schemeClr val="lt1"/>
                          </a:solidFill>
                        </a:rPr>
                        <a:t>Game</a:t>
                      </a:r>
                    </a:p>
                  </a:txBody>
                  <a:tcPr marT="91425" marB="91425" marR="91425" marL="91425"/>
                </a:tc>
              </a:tr>
              <a:tr h="381000">
                <a:tc>
                  <a:txBody>
                    <a:bodyPr>
                      <a:noAutofit/>
                    </a:bodyPr>
                    <a:lstStyle/>
                    <a:p>
                      <a:pPr lvl="0" rtl="0">
                        <a:spcBef>
                          <a:spcPts val="0"/>
                        </a:spcBef>
                        <a:buNone/>
                      </a:pPr>
                      <a:r>
                        <a:rPr lang="en-US">
                          <a:solidFill>
                            <a:schemeClr val="lt1"/>
                          </a:solidFill>
                        </a:rPr>
                        <a:t>Assessment</a:t>
                      </a:r>
                    </a:p>
                  </a:txBody>
                  <a:tcPr marT="91425" marB="91425" marR="91425" marL="91425"/>
                </a:tc>
                <a:tc>
                  <a:txBody>
                    <a:bodyPr>
                      <a:noAutofit/>
                    </a:bodyPr>
                    <a:lstStyle/>
                    <a:p>
                      <a:pPr lvl="0" rtl="0">
                        <a:spcBef>
                          <a:spcPts val="0"/>
                        </a:spcBef>
                        <a:buNone/>
                      </a:pPr>
                      <a:r>
                        <a:rPr lang="en-US">
                          <a:solidFill>
                            <a:schemeClr val="lt1"/>
                          </a:solidFill>
                        </a:rPr>
                        <a:t>Objective</a:t>
                      </a:r>
                    </a:p>
                  </a:txBody>
                  <a:tcPr marT="91425" marB="91425" marR="91425" marL="91425"/>
                </a:tc>
              </a:tr>
              <a:tr h="381000">
                <a:tc>
                  <a:txBody>
                    <a:bodyPr>
                      <a:noAutofit/>
                    </a:bodyPr>
                    <a:lstStyle/>
                    <a:p>
                      <a:pPr lvl="0" rtl="0">
                        <a:spcBef>
                          <a:spcPts val="0"/>
                        </a:spcBef>
                        <a:buNone/>
                      </a:pPr>
                      <a:r>
                        <a:rPr lang="en-US">
                          <a:solidFill>
                            <a:schemeClr val="lt1"/>
                          </a:solidFill>
                        </a:rPr>
                        <a:t>Handlers</a:t>
                      </a:r>
                    </a:p>
                  </a:txBody>
                  <a:tcPr marT="91425" marB="91425" marR="91425" marL="91425"/>
                </a:tc>
                <a:tc>
                  <a:txBody>
                    <a:bodyPr>
                      <a:noAutofit/>
                    </a:bodyPr>
                    <a:lstStyle/>
                    <a:p>
                      <a:pPr lvl="0" rtl="0">
                        <a:spcBef>
                          <a:spcPts val="0"/>
                        </a:spcBef>
                        <a:buNone/>
                      </a:pPr>
                      <a:r>
                        <a:rPr lang="en-US">
                          <a:solidFill>
                            <a:schemeClr val="lt1"/>
                          </a:solidFill>
                        </a:rPr>
                        <a:t>Controller (Router)</a:t>
                      </a:r>
                    </a:p>
                  </a:txBody>
                  <a:tcPr marT="91425" marB="91425" marR="91425" marL="91425"/>
                </a:tc>
              </a:tr>
              <a:tr h="381000">
                <a:tc>
                  <a:txBody>
                    <a:bodyPr>
                      <a:noAutofit/>
                    </a:bodyPr>
                    <a:lstStyle/>
                    <a:p>
                      <a:pPr lvl="0" rtl="0">
                        <a:spcBef>
                          <a:spcPts val="0"/>
                        </a:spcBef>
                        <a:buNone/>
                      </a:pPr>
                      <a:r>
                        <a:rPr lang="en-US">
                          <a:solidFill>
                            <a:schemeClr val="lt1"/>
                          </a:solidFill>
                        </a:rPr>
                        <a:t>-</a:t>
                      </a:r>
                    </a:p>
                  </a:txBody>
                  <a:tcPr marT="91425" marB="91425" marR="91425" marL="91425"/>
                </a:tc>
                <a:tc>
                  <a:txBody>
                    <a:bodyPr>
                      <a:noAutofit/>
                    </a:bodyPr>
                    <a:lstStyle/>
                    <a:p>
                      <a:pPr lvl="0" rtl="0">
                        <a:spcBef>
                          <a:spcPts val="0"/>
                        </a:spcBef>
                        <a:buNone/>
                      </a:pPr>
                      <a:r>
                        <a:rPr lang="en-US">
                          <a:solidFill>
                            <a:schemeClr val="lt1"/>
                          </a:solidFill>
                        </a:rPr>
                        <a:t>Service</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