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B5F8A7-3057-4B94-AFCB-FFA06FE6E7FC}">
  <a:tblStyle styleId="{55B5F8A7-3057-4B94-AFCB-FFA06FE6E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46900" y="700725"/>
            <a:ext cx="86502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Gameful Intelligent Tutoring System: Using BITS and Data-Driven Models to Design an Animated User Interface for Hint Generation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 by: Calvin G. Goah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COMS 3998 W, Section 28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2017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62175" y="96450"/>
            <a:ext cx="4045200" cy="84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Time Table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610375" y="135697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952500" y="9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{55B5F8A7-3057-4B94-AFCB-FFA06FE6E7FC}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Milestones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Sprint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Environment Setup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Sprint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Implementing BITS/ Data-Driven Architecture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Sprint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Combining BITS and Data-Driven Approach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Sprint 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midterm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Creating Scratch UI Animation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Sprint 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On-Demand Hinting/ Fetching Relevant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Sprint 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2" type="body"/>
          </p:nvPr>
        </p:nvSpPr>
        <p:spPr>
          <a:xfrm>
            <a:off x="4648200" y="1696600"/>
            <a:ext cx="3676800" cy="27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Affect Detection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Determining if feedback given ends up helping students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Try to incorporate a Bayesian Network template for teachers to use in 6-8 CS curricula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773700" y="175600"/>
            <a:ext cx="7596600" cy="76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</a:p>
        </p:txBody>
      </p:sp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773700" y="853875"/>
            <a:ext cx="7596600" cy="318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[1]Alla Anohina 2007, Advances in Intelligent Tutoring Systems: Problem-solving Modes and Model of Hints,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Computers, Communications &amp; Control Vol. II, No. 1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48-55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[2]C.J. Butz, S. Hua, R.B. Maguire 2006, A Web-based Bayesian Intelligent Tutoring System for Computer Programming,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Web Intelligence and Agent Systems Vol. IV, No. 2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pp. 77-97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[3]Kenneth R. Koedinger, Emma Brunskill et al. 2013, New Potentials for Data-Driven Intelligent Tutoring System Development and Optimization, </a:t>
            </a:r>
            <a:r>
              <a:rPr i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Magazine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[4]Kelly Rivers and Kenneth R. Koedinger, Automatic Generation of Programming Feedback: A Data-Driven Approach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[5]Sambhav Anand and Allison Sawyer 2017, Enhanced Data Collection, Student Progress Modeling, and Intelligent Hinting in SAGE COMS 3998 Sec. 14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pic>
        <p:nvPicPr>
          <p:cNvPr descr="Pic for project.jp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725" y="1029650"/>
            <a:ext cx="54387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Must ITS Do?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ITS Must: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A</a:t>
            </a:r>
            <a:r>
              <a:rPr lang="en"/>
              <a:t>ccurately diagnose a student’s knowledge level using principles rather than pre-programmed responses;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Decide what to do next and adapt instruction accordingly;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Provide feedback [2].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Consists of: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Knowledge domain;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Student model;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Teaching strategies;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User interface.</a:t>
            </a:r>
          </a:p>
        </p:txBody>
      </p:sp>
      <p:pic>
        <p:nvPicPr>
          <p:cNvPr descr="ITS Architecture.gif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163" y="1725000"/>
            <a:ext cx="24860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Capabilities of Current Model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Provides automated/unprompted hints at specified intervals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Hints are generic, i.e. </a:t>
            </a:r>
            <a:r>
              <a:rPr lang="en"/>
              <a:t>currently issued, when available, to all students in the same manner, regardless of a student’s past experience or competence with the topic in question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Blocks shake to indicate next steps[5]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26078" y="171825"/>
            <a:ext cx="2808000" cy="9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Interest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26075" y="1125225"/>
            <a:ext cx="2808000" cy="377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Need to provide unprompted hints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Need to create a student database that contains updates for each in the specified module[2]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Need hints that encourage problem solving, i.e. instead of just shaking blocks that lead to a solution, we should shake blocks that are prerequisites for the current task, thus prompting the user to think critically[2,4]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Might be useful to also have a side window that accesses the database and provides files/materials for users to read[2]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411800" y="369025"/>
            <a:ext cx="3657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Potential Research Tactics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301050" y="1398300"/>
            <a:ext cx="5879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Method 1: Web Based Bayesian Intelligent Tutoring System (BITS)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ITS Architecture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25" y="2008300"/>
            <a:ext cx="3505350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555800" y="447750"/>
            <a:ext cx="6032400" cy="72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Some </a:t>
            </a:r>
            <a:r>
              <a:rPr lang="en" sz="3000"/>
              <a:t>Pros/Cons of BITS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60950" y="1362175"/>
            <a:ext cx="8222100" cy="363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400"/>
              <a:t>Pros: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Bayesian networks serve as an inference engine to guide the students’ learning process.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BITS adapts to the individual user by obtaining updating its Bayesian networks with evidence collected from the student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Provides links for students to read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Cons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Does not deal with problem solving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In updating the Bayesian network, at times the user is asked if she understands a certain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37450" y="282400"/>
            <a:ext cx="8069100" cy="58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Method 2: Data-Driven Approach to Automatic Feedback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60950" y="1176200"/>
            <a:ext cx="8222100" cy="39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Pros: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Uses AST(Abstract Syntax Trees) to create a solution space that can be used to generate feedback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Uses Hint Factory &amp; Markov Decision Process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Maps out progression for students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Helps with problem solving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Cons: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Generating feedback is still rather arduous</a:t>
            </a:r>
          </a:p>
          <a:p>
            <a:pPr indent="-317500" lvl="0" marL="457200" rtl="0" algn="l">
              <a:spcBef>
                <a:spcPts val="0"/>
              </a:spcBef>
              <a:buSzPct val="100000"/>
            </a:pPr>
            <a:r>
              <a:rPr lang="en" sz="1400"/>
              <a:t>Difficult to know whether feedback given is actually useful to students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581900" y="613050"/>
            <a:ext cx="5980200" cy="60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Proposal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60950" y="1878800"/>
            <a:ext cx="8222100" cy="21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If we combine BITS Architecture with some Data-Driven approaches described in [4] we should be able to create a hinting system that is tailored to each student and has multiple means of hinting: Unprompted hinting, Automated Hinting, Direct syntax hinting, and visual hinting (such as coloring blocks or having a visual that moves blocks around relative to one another in a side diagram for the user to see and build her knowledge off of)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