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youtube.com/v/ZU2dqEUqbDo" TargetMode="External"/><Relationship Id="rId4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95100" y="610022"/>
            <a:ext cx="8353800" cy="305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SAGE Assessments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Parson’s Puzzles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COMS E 6901, Section 14 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Fall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32350" y="3792490"/>
            <a:ext cx="8222100" cy="99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Akanksha Gupta (ag3749)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Sudhanshu Mohan (sm4241)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Distractors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675" y="1333400"/>
            <a:ext cx="5660718" cy="38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&amp; Hints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25" y="1333400"/>
            <a:ext cx="5647273" cy="38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Submit 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75" y="1252774"/>
            <a:ext cx="5712501" cy="38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Submission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112" y="1333400"/>
            <a:ext cx="6273568" cy="381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 Mode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376850" y="1268623"/>
            <a:ext cx="8222100" cy="35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Student loads the assignment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Uses Parson’s palette to solve the puzzle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Begin’s assignment by Reading question/problem statement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Specific score metrics to control score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Dynamic message with each move to guide the student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to solve puzzle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0" y="1333400"/>
            <a:ext cx="5794350" cy="381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Blocks in Parson palette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325" y="1333400"/>
            <a:ext cx="6300077" cy="381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 &amp; Hint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5" y="1436701"/>
            <a:ext cx="6144801" cy="370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9927" y="1791050"/>
            <a:ext cx="18669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Metric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74" y="1432175"/>
            <a:ext cx="7979851" cy="356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Scoring and Message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376850" y="1268623"/>
            <a:ext cx="8222100" cy="35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Every move causes a change in score and the message.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Messages like “ Try removing few blocks”, “Great! Good Going” can prove as motivators for the student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962" y="3068073"/>
            <a:ext cx="7254075" cy="172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76850" y="1268623"/>
            <a:ext cx="8222100" cy="35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Motivation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Parson’s Puzzles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Related Work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Designing a Parsons Palette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Selection of Blocks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Score Allocation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Distractors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Questions &amp; Hints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Submission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Load and solve puzzle: Play Mode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Score Metric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Final Summary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❖"/>
            </a:pPr>
            <a:r>
              <a:rPr lang="en" sz="1400"/>
              <a:t>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Comments/Feedback: Play Mode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376850" y="1268625"/>
            <a:ext cx="8666100" cy="35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Comments/ Feedback from student for teacher/author to improve puzzles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99" y="1806200"/>
            <a:ext cx="5433423" cy="333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Submission and Score Summary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499" y="1232950"/>
            <a:ext cx="6420975" cy="39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descr="Parsons Programming puzzle for SAGE assessments" id="216" name="Shape 216" title="Parson' Programming-Final Demo">
            <a:hlinkClick r:id="rId3"/>
          </p:cNvPr>
          <p:cNvSpPr/>
          <p:nvPr/>
        </p:nvSpPr>
        <p:spPr>
          <a:xfrm>
            <a:off x="1580850" y="862524"/>
            <a:ext cx="5707975" cy="42809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7" name="Shape 217"/>
          <p:cNvSpPr txBox="1"/>
          <p:nvPr/>
        </p:nvSpPr>
        <p:spPr>
          <a:xfrm>
            <a:off x="7354625" y="2364825"/>
            <a:ext cx="17382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Link: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https://www.youtube.com/watch?v=ZU2dqEUqbDo&amp;feature=youtu.be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376850" y="1268623"/>
            <a:ext cx="8222100" cy="35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Multiple solutions to same problem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Different scores for different solutions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Review option for student to review the correct result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Different difficulty levels for Puzzles: Easy, Moderate, Advanced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ctrTitle"/>
          </p:nvPr>
        </p:nvSpPr>
        <p:spPr>
          <a:xfrm>
            <a:off x="2888675" y="1794225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376850" y="1268623"/>
            <a:ext cx="8222100" cy="35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Empower author/teacher to design Parsons puzzles for gameful and guided learning for students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Students guided to a solution using constraint logic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Reduces cognitive load for the student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Active learning rather than passive rote-learning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Parson’s Puzzles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376850" y="1268623"/>
            <a:ext cx="8222100" cy="35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Short code snippets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Complete logic in itself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Drag and drop blocks/LOC to correct order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Score as an incentive to student to perform better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76850" y="1268623"/>
            <a:ext cx="8222100" cy="35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Hot Potatoes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Ville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Cort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Dr. Scratch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Designing a Parson’s Palette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376850" y="1268623"/>
            <a:ext cx="8222100" cy="352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As Sage opens, Design Mode gets loaded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Platform to design Parson’s Puzzle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Checkboxes against each block for selection to Parson’s palette</a:t>
            </a:r>
          </a:p>
          <a:p>
            <a:pPr indent="-228600" lvl="0" marL="457200" rtl="0">
              <a:spcBef>
                <a:spcPts val="0"/>
              </a:spcBef>
              <a:buChar char="❖"/>
            </a:pPr>
            <a:r>
              <a:rPr lang="en"/>
              <a:t>Select blocks for Parson’s palette, so as student does not digress from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Designing a Parson’s Palette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900" y="1217000"/>
            <a:ext cx="5738026" cy="39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Selection of Blocks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000" y="1193050"/>
            <a:ext cx="5800200" cy="3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11000" y="215300"/>
            <a:ext cx="8353800" cy="81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Allocation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875" y="1351250"/>
            <a:ext cx="5567925" cy="379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25675" y="945925"/>
            <a:ext cx="5226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( Thanks to Julie for providing the Points Framework.)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