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9ce89e47b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9ce89e47b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9ce89e47b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9ce89e47b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9ce89e47b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9ce89e47b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9ce89e47b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9ce89e47b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9ce89e47b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9ce89e47b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9ce89e47b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9ce89e47b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9ce89e47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9ce89e47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9ce89e47b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9ce89e47b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9ce89e47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9ce89e4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9ce89e4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9ce89e4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9ce89e4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9ce89e4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9ce89e47b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9ce89e47b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9ce89e47b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9ce89e47b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9ce89e47b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9ce89e47b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9ce89e47b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9ce89e47b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9ce89e47b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9ce89e47b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forms/d/e/1FAIpQLScPpmpYqgM6mSfO5n_hEsYXI0JGmFhDCuGx9EvxUXK4ZnS_tg/viewfor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chortle.ccsu.edu/assemblytutorial/Chapter-18/ass18_10.html" TargetMode="External"/><Relationship Id="rId4" Type="http://schemas.openxmlformats.org/officeDocument/2006/relationships/hyperlink" Target="https://dl.acm.org/citation.cfm?id=240179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675050"/>
            <a:ext cx="60003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Parson’s Puzzle 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COMS 3998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Spring 2019</a:t>
            </a:r>
            <a:endParaRPr sz="1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Calvin Goah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Issues/ Challenges</a:t>
            </a:r>
            <a:endParaRPr/>
          </a:p>
        </p:txBody>
      </p:sp>
      <p:pic>
        <p:nvPicPr>
          <p:cNvPr id="333" name="Google Shape;3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447" y="1456700"/>
            <a:ext cx="2109900" cy="36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56700"/>
            <a:ext cx="5855373" cy="324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82250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1056750" y="25717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 Testing: PS76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5th &amp; 6th Grade Students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Questions</a:t>
            </a:r>
            <a:endParaRPr/>
          </a:p>
        </p:txBody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1. What grade are you in?</a:t>
            </a:r>
            <a:endParaRPr sz="11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2. Did you understand the games?</a:t>
            </a:r>
            <a:endParaRPr sz="11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3. What did you learn/understand?</a:t>
            </a:r>
            <a:endParaRPr sz="11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4. What would make the games easier to understand?</a:t>
            </a:r>
            <a:endParaRPr sz="11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5. Would you play this game for fun, why/why not?</a:t>
            </a:r>
            <a:endParaRPr sz="11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Questions</a:t>
            </a:r>
            <a:endParaRPr/>
          </a:p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https://docs.google.com/forms/d/e/1FAIpQLScPpmpYqgM6mSfO5n_hEsYXI0JGmFhDCuGx9EvxUXK4ZnS_tg/viewform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62" name="Google Shape;362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Other Games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More developed Games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Field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Illustration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type="title"/>
          </p:nvPr>
        </p:nvSpPr>
        <p:spPr>
          <a:xfrm>
            <a:off x="1303800" y="25717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73" name="Google Shape;373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http://chortle.ccsu.edu/assemblytutorial/Chapter-18/ass18_10.html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https://dl.acm.org/citation.cfm?id=2401798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2444250" y="10199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311700" y="3170325"/>
            <a:ext cx="8520600" cy="18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Parson’s Puzzle Game Creation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Identifying Bugs in SAGE Dev.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Field Testing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Looping Games &amp; Bugs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2792325" cy="399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1900" y="1152475"/>
            <a:ext cx="4750401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Parson’s Puzzle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521" y="1597876"/>
            <a:ext cx="6960505" cy="27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Concept Goals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Computational Thinking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Intuition Building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Fun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&amp; Implementation of Looping Concepts</a:t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75" y="2097650"/>
            <a:ext cx="64960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056750" y="419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Loops</a:t>
            </a: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481" y="1553050"/>
            <a:ext cx="4211045" cy="354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Sentinel Loops</a:t>
            </a:r>
            <a:endParaRPr/>
          </a:p>
        </p:txBody>
      </p:sp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227" y="1363875"/>
            <a:ext cx="4117651" cy="365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Loops</a:t>
            </a:r>
            <a:endParaRPr/>
          </a:p>
        </p:txBody>
      </p:sp>
      <p:pic>
        <p:nvPicPr>
          <p:cNvPr id="327" name="Google Shape;3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828" y="1254025"/>
            <a:ext cx="4298451" cy="38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