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961e7ad3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961e7ad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961e7ad3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961e7ad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961e7ad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961e7ad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961e7ad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961e7ad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961e7ad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961e7ad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961e7ad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961e7ad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961e7ad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961e7ad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961e7ad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961e7ad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961e7ad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961e7ad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Parson’s Puzzle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Haoxuan Huang, Zijie Shen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510450" y="3285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Meaningful Moves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95675" y="1397650"/>
            <a:ext cx="74892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AutoNum type="arabicPeriod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Drag a block from the palette to the panel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AutoNum type="arabicPeriod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 existing sequences together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AutoNum type="arabicPeriod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Disconnect a sequence into separate sequences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95675" y="3180500"/>
            <a:ext cx="74892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AutoNum type="arabicPeriod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Prevent trial-and-error behavior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AutoNum type="arabicPeriod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Indicate Distractions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AutoNum type="arabicPeriod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Efficient Learning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64349" cy="30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350" y="2179825"/>
            <a:ext cx="3622274" cy="2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4575" y="0"/>
            <a:ext cx="3935651" cy="32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Score Persistence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41750"/>
            <a:ext cx="4391700" cy="1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Collection: studentsubmissions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meaningfulMoves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maxScoreForGame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00" y="1842250"/>
            <a:ext cx="5998100" cy="32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76125" y="344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Scenarios for Meaningful Moves</a:t>
            </a:r>
            <a:endParaRPr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3761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Correctness of </a:t>
            </a:r>
            <a:r>
              <a:rPr lang="en"/>
              <a:t>Separate Chunks </a:t>
            </a:r>
            <a:endParaRPr/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376125" y="62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of Duplicate Blocks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3285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Achievements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10450" y="1310025"/>
            <a:ext cx="61851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AutoNum type="arabicPeriod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Mitigate Scoring System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AutoNum type="arabicPeriod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Feedback for Separate Chunks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AutoNum type="arabicPeriod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Meaningful Moves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AutoNum type="arabicPeriod"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Score Persistence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Mitigate Scoring System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</a:t>
            </a:r>
            <a:r>
              <a:rPr lang="en" sz="1800"/>
              <a:t>Manhattan distance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6679025" y="3538850"/>
            <a:ext cx="1514100" cy="131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6700500" y="3764350"/>
            <a:ext cx="1514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6700500" y="4013400"/>
            <a:ext cx="1514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6700500" y="4240950"/>
            <a:ext cx="1514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6700500" y="4490000"/>
            <a:ext cx="1514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6700500" y="4663875"/>
            <a:ext cx="1514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Mitigate Scoring System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Manhattan distance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New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Longest common subsequences + Manhattan distance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Consecutive Matching Subsequences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And much simpler! Less code!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29044" y="342425"/>
            <a:ext cx="40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solution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29038" y="155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25821"/>
          <a:stretch/>
        </p:blipFill>
        <p:spPr>
          <a:xfrm>
            <a:off x="0" y="1496401"/>
            <a:ext cx="4314900" cy="305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914" y="1074625"/>
            <a:ext cx="4541049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945113" y="2425125"/>
            <a:ext cx="800700" cy="25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4434700" y="342425"/>
            <a:ext cx="43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Student’s answer (wrong)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572000" y="3425625"/>
            <a:ext cx="21804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Score calculation: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“AB”: 1*2+1*2 -1 =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“C”: 1*1 -2 = -1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Total: 3 + (-1) =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728825" y="1750300"/>
            <a:ext cx="4713975" cy="622800"/>
          </a:xfrm>
          <a:custGeom>
            <a:rect b="b" l="l" r="r" t="t"/>
            <a:pathLst>
              <a:path extrusionOk="0" h="24912" w="188559">
                <a:moveTo>
                  <a:pt x="0" y="9020"/>
                </a:moveTo>
                <a:lnTo>
                  <a:pt x="82468" y="9449"/>
                </a:lnTo>
                <a:lnTo>
                  <a:pt x="82897" y="429"/>
                </a:lnTo>
                <a:lnTo>
                  <a:pt x="188559" y="0"/>
                </a:lnTo>
                <a:lnTo>
                  <a:pt x="188129" y="16321"/>
                </a:lnTo>
                <a:lnTo>
                  <a:pt x="83327" y="15892"/>
                </a:lnTo>
                <a:lnTo>
                  <a:pt x="83327" y="24482"/>
                </a:lnTo>
                <a:lnTo>
                  <a:pt x="1288" y="24912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 txBox="1"/>
          <p:nvPr/>
        </p:nvSpPr>
        <p:spPr>
          <a:xfrm>
            <a:off x="3500575" y="1653675"/>
            <a:ext cx="343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29044" y="342425"/>
            <a:ext cx="40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solution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29038" y="155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33" y="1074625"/>
            <a:ext cx="3965506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4434701" y="342425"/>
            <a:ext cx="45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Student’s answer (correct)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700" y="1331075"/>
            <a:ext cx="4529288" cy="35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3945113" y="2425125"/>
            <a:ext cx="800700" cy="25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669100" y="3502525"/>
            <a:ext cx="22959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Score calculation: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“CAB” = 1*3+1*3+1*3 = 9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  = 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Mitigate Scoring System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Manhattan distance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New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Longest common subsequences + Manhattan distance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And much simpler! Less code!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for Separate Chunks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12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 Separate Chunks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50" y="822325"/>
            <a:ext cx="4953000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872400" y="3181900"/>
            <a:ext cx="20010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Score calculation: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“CA”: 1*2+1*2 = 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“B”: 1*1 - 2 =  -1 =&gt;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Total: 4 + 0 =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