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641BAE-AD2E-4CD1-AB4A-AA3BDC728B4E}">
  <a:tblStyle styleId="{46641BAE-AD2E-4CD1-AB4A-AA3BDC728B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586cdf9a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586cdf9a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586cdf9a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586cdf9a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on making parsons puzzles: incorrect ordering, fill in the missing block, find the type of conditional to use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586cdf9a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586cdf9a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qualtrics survey, in excel scripts python scripts for cleanup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csv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for charts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586cdf9a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586cdf9a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 survey showed the students felt a lot of pressure on them and an expectation to do 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-more guiding instructions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-tutorial makeover for FS3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586cdf9a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586cdf9a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586cdf9a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586cdf9a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SAGE Research Proposal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2021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Lalitha Madduri, B.S. CS ‘21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 Bender, Gail Kaiser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Objectives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Ramp up / Environment setup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Processing fs2 data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Puzzle Authoring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Instruction clarification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Modifying </a:t>
            </a:r>
            <a:r>
              <a:rPr lang="en" sz="1600"/>
              <a:t>surveys f</a:t>
            </a:r>
            <a:r>
              <a:rPr lang="en" sz="1600"/>
              <a:t>or fs3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Authoring Puzzles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884075" y="1740575"/>
            <a:ext cx="6889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Prior experience: Parsons puzzles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Goals: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Motivating scenarios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Memorable segments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Challenging, but not tricky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Positive impression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Fs2 Data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625" y="1532050"/>
            <a:ext cx="3123569" cy="30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clarification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Less words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More action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56979"/>
          <a:stretch/>
        </p:blipFill>
        <p:spPr>
          <a:xfrm>
            <a:off x="4628075" y="711875"/>
            <a:ext cx="4993825" cy="114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49814" l="0" r="0" t="0"/>
          <a:stretch/>
        </p:blipFill>
        <p:spPr>
          <a:xfrm>
            <a:off x="4628075" y="3133950"/>
            <a:ext cx="4745225" cy="1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628075" y="221475"/>
            <a:ext cx="6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Conditionals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628075" y="2626725"/>
            <a:ext cx="6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Sequences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FS3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Creating protocol content for looping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Finalize condition set &amp; demographic constraints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Instructor review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 IM (Intrinsic Motivation) survey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HCD sessions + setup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User journey maps: instructor + student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-5451" l="0" r="-3018" t="0"/>
          <a:stretch/>
        </p:blipFill>
        <p:spPr>
          <a:xfrm>
            <a:off x="4867300" y="1439500"/>
            <a:ext cx="3851649" cy="35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{46641BAE-AD2E-4CD1-AB4A-AA3BDC728B4E}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Ramp up, environment setup, </a:t>
                      </a:r>
                      <a:r>
                        <a:rPr lang="en"/>
                        <a:t>Instruction cleanup, processing fs2 data (qualtrics)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Puzzle authoring, </a:t>
                      </a:r>
                      <a:r>
                        <a:rPr lang="en"/>
                        <a:t>creating protocol content for looping, finalize condition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Instructor review, journey maps, iteration based on feedback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Improve IM survey, Assist with paper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