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Jen-An Lien and Yuval Schaal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side - Viewing a CVG Instruction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88" y="1287925"/>
            <a:ext cx="530348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739200" y="1638850"/>
            <a:ext cx="71604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 can now be guided through games by instructors.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Instructors can now be guided in the assignment creation process by specified game type instructions.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now store images (binary strings) in MongoDB.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Loading service can be used by other researchers in SAGE.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009375" y="18700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904550" y="1997275"/>
            <a:ext cx="5334900" cy="22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Questions?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Instruction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25" y="1290825"/>
            <a:ext cx="3876900" cy="3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Located in game creation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Can add multiple steps to an instruction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Each step allows a heading, description, and image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878" y="51425"/>
            <a:ext cx="34730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 Instruction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125" y="1258025"/>
            <a:ext cx="3927325" cy="3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Instruction Steps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275" y="1275550"/>
            <a:ext cx="3946275" cy="38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Side - Viewing Instruction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600" y="1124625"/>
            <a:ext cx="5008801" cy="40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Image to MongoDB</a:t>
            </a:r>
            <a:endParaRPr/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311725" y="2856100"/>
            <a:ext cx="8499300" cy="1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time adding images to MongoDB in SAGE.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Converting to binary </a:t>
            </a:r>
            <a:r>
              <a:rPr lang="en" sz="1600"/>
              <a:t>base64.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Sending to MongoDB as string.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for viewing we decode the base64 string to an image.</a:t>
            </a:r>
            <a:endParaRPr sz="16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75" y="1672275"/>
            <a:ext cx="8499301" cy="94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Service</a:t>
            </a:r>
            <a:endParaRPr/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388125" y="1786300"/>
            <a:ext cx="84231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3" y="1786300"/>
            <a:ext cx="7471184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000" y="2611800"/>
            <a:ext cx="3738048" cy="19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Researcher Side - Adding Instructor Side Instruction</a:t>
            </a:r>
            <a:endParaRPr sz="2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25" y="228225"/>
            <a:ext cx="5399976" cy="457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" type="body"/>
          </p:nvPr>
        </p:nvSpPr>
        <p:spPr>
          <a:xfrm>
            <a:off x="0" y="2061700"/>
            <a:ext cx="36891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Utilizing researcher space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For allowing instructors to be guided during the assignment creation process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Selection of either showing up on parson or cvg type games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side - Viewing a Parson Instruction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488" y="1364200"/>
            <a:ext cx="509907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