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Intelligent Hinting and Affect Detection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Chengwei Bian and Mengqiao Zhang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Dec 15th,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Trained ML models to classify behaviors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mock data for training and testing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data dimensions via LDA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Trained data using Decision Tree, KNN, Logistic Regression, SVM models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Obtained model accuracy by cross validation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Build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2" type="body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mock data for training and testing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data dimensions via LDA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Trained data using Decision Tree, KNN, Logistic Regression, SVM models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Obtained model accuracy by cross-validation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6875" y="647400"/>
            <a:ext cx="3837000" cy="339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Decision Tree: 83%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KNN: 82%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Logistic Regression: 82%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SVM: 81%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66875" y="574100"/>
            <a:ext cx="2160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Results</a:t>
            </a:r>
          </a:p>
        </p:txBody>
      </p:sp>
      <p:sp>
        <p:nvSpPr>
          <p:cNvPr id="145" name="Shape 145"/>
          <p:cNvSpPr/>
          <p:nvPr/>
        </p:nvSpPr>
        <p:spPr>
          <a:xfrm>
            <a:off x="4266250" y="2474350"/>
            <a:ext cx="521700" cy="34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003400" y="534175"/>
            <a:ext cx="2160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Build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2" type="body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mock data for training and testing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data dimensions via LDA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Trained data using Decision Tree, KNN, Logistic Regression, SVM models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Obtained model accuracy by cross-validation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4930525" y="1941675"/>
            <a:ext cx="3837000" cy="561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66875" y="647400"/>
            <a:ext cx="3837000" cy="339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Decision Tree: 83%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KNN: 82%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Logistic Regression: 82%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SVM: 81%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66875" y="574100"/>
            <a:ext cx="2160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Results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03400" y="534175"/>
            <a:ext cx="2160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Build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600"/>
              <a:t>Adjust hinting frequency for different behaviors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1852" l="0" r="0" t="4593"/>
          <a:stretch/>
        </p:blipFill>
        <p:spPr>
          <a:xfrm>
            <a:off x="4624850" y="979250"/>
            <a:ext cx="4398574" cy="33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the future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on demand hinting function for users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different hinting types to improve effectiveness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text hints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category-level block hint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specific hint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Outline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Motivation: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Improve hinting effectiveness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Focuses: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Behaviour detection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Generate mock data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Build ML models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Adjust hinting frequency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					   	 Sprint 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Behavior detection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Stopper</a:t>
            </a:r>
            <a:r>
              <a:rPr lang="en" sz="1400"/>
              <a:t>: stop when they cannot solve the problem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Mover:</a:t>
            </a:r>
            <a:r>
              <a:rPr lang="en" sz="1400"/>
              <a:t> consistently try one thing after another without ever really seeming to be stuck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Extreme mover</a:t>
            </a:r>
            <a:r>
              <a:rPr lang="en" sz="1400"/>
              <a:t>: tend to try new fixes with hardly any reflection or apparent convergence to a solution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Tinkerer</a:t>
            </a:r>
            <a:r>
              <a:rPr lang="en" sz="1400"/>
              <a:t>: first write some code, then end up making many successive small edits to fix the program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Introduction to behavior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Stopper</a:t>
            </a:r>
            <a:r>
              <a:rPr lang="en" sz="1400"/>
              <a:t>: stop when they cannot solve the problem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Mover:</a:t>
            </a:r>
            <a:r>
              <a:rPr lang="en" sz="1400"/>
              <a:t> consistently try one thing after another without ever really seeming to be stuck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Extreme mover</a:t>
            </a:r>
            <a:r>
              <a:rPr lang="en" sz="1400"/>
              <a:t>: tend to try new fixes with hardly any reflection or apparent convergence to a solution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Tinkerer</a:t>
            </a:r>
            <a:r>
              <a:rPr lang="en" sz="1400"/>
              <a:t>: first write some code, then end up making many successive small edits to fix the program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0" name="Shape 80"/>
          <p:cNvSpPr/>
          <p:nvPr/>
        </p:nvSpPr>
        <p:spPr>
          <a:xfrm>
            <a:off x="4256325" y="2242375"/>
            <a:ext cx="521700" cy="34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69550" y="1937525"/>
            <a:ext cx="3677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Perkins, et al. (1986)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800"/>
              <a:t>Conditions of Learning in Novice Programmers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					   	 Sprint 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Generate mock data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9789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Start from complete .se files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sequences of timestamped .se files for each kind of behavior</a:t>
            </a:r>
          </a:p>
        </p:txBody>
      </p:sp>
      <p:sp>
        <p:nvSpPr>
          <p:cNvPr id="88" name="Shape 88"/>
          <p:cNvSpPr/>
          <p:nvPr/>
        </p:nvSpPr>
        <p:spPr>
          <a:xfrm>
            <a:off x="5387975" y="1784100"/>
            <a:ext cx="617100" cy="10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139425" y="1880000"/>
            <a:ext cx="28698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Make assumptions about probability of action interval and action type for each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11551" t="0"/>
          <a:stretch/>
        </p:blipFill>
        <p:spPr>
          <a:xfrm>
            <a:off x="4864050" y="1433750"/>
            <a:ext cx="4045201" cy="34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864050" y="858925"/>
            <a:ext cx="15183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4 different behavior types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438825" y="858925"/>
            <a:ext cx="15183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Different projects per type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815600" y="858925"/>
            <a:ext cx="12522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A series of .se files per project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864050" y="166525"/>
            <a:ext cx="2095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</a:rPr>
              <a:t>Mock data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901736"/>
            <a:ext cx="2095800" cy="408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066800" y="166525"/>
            <a:ext cx="2341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/>
              <a:t>Complete .se files</a:t>
            </a:r>
          </a:p>
        </p:txBody>
      </p:sp>
      <p:sp>
        <p:nvSpPr>
          <p:cNvPr id="106" name="Shape 106"/>
          <p:cNvSpPr/>
          <p:nvPr/>
        </p:nvSpPr>
        <p:spPr>
          <a:xfrm>
            <a:off x="3707075" y="2141925"/>
            <a:ext cx="1002300" cy="55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java class Readfile to transfer these .se files into tree objects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Calculate and output the features from the tree objects to </a:t>
            </a:r>
            <a:r>
              <a:rPr lang="en"/>
              <a:t>StatisticalAnalysis</a:t>
            </a:r>
            <a:r>
              <a:rPr lang="en"/>
              <a:t>.csv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Feature Extraction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Read and analyze mock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Captured more features for behavior detection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  T</a:t>
            </a:r>
            <a:r>
              <a:rPr lang="en"/>
              <a:t>ime interval between two actions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2. Interval between two block removal actions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3. Number of actions taken in every 10s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4. Changes of each block in one project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Feature Extraction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