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88" r:id="rId14"/>
  </p:sldIdLst>
  <p:sldSz cx="12192000" cy="6858000"/>
  <p:notesSz cx="6858000" cy="9144000"/>
  <p:defaultTextStyle>
    <a:lvl1pPr marL="0" lvl="0" algn="l" defTabSz="914400">
      <a:defRPr sz="1800" kern="1200">
        <a:solidFill>
          <a:schemeClr val="tx1"/>
        </a:solidFill>
        <a:latin typeface="Segoe UI"/>
        <a:ea typeface="微软雅黑"/>
      </a:defRPr>
    </a:lvl1pPr>
    <a:lvl2pPr marL="457200" lvl="1" algn="l" defTabSz="914400">
      <a:defRPr sz="1800" kern="1200">
        <a:solidFill>
          <a:schemeClr val="tx1"/>
        </a:solidFill>
        <a:latin typeface="Segoe UI"/>
        <a:ea typeface="微软雅黑"/>
      </a:defRPr>
    </a:lvl2pPr>
    <a:lvl3pPr marL="914400" lvl="2" algn="l" defTabSz="914400">
      <a:defRPr sz="1800" kern="1200">
        <a:solidFill>
          <a:schemeClr val="tx1"/>
        </a:solidFill>
        <a:latin typeface="Segoe UI"/>
        <a:ea typeface="微软雅黑"/>
      </a:defRPr>
    </a:lvl3pPr>
    <a:lvl4pPr marL="1371600" lvl="3" algn="l" defTabSz="914400">
      <a:defRPr sz="1800" kern="1200">
        <a:solidFill>
          <a:schemeClr val="tx1"/>
        </a:solidFill>
        <a:latin typeface="Segoe UI"/>
        <a:ea typeface="微软雅黑"/>
      </a:defRPr>
    </a:lvl4pPr>
    <a:lvl5pPr marL="1828800" lvl="4" algn="l" defTabSz="914400">
      <a:defRPr sz="1800" kern="1200">
        <a:solidFill>
          <a:schemeClr val="tx1"/>
        </a:solidFill>
        <a:latin typeface="Segoe UI"/>
        <a:ea typeface="微软雅黑"/>
      </a:defRPr>
    </a:lvl5pPr>
    <a:lvl6pPr marL="2286000" lvl="5" algn="l" defTabSz="914400">
      <a:defRPr sz="1800" kern="1200">
        <a:solidFill>
          <a:schemeClr val="tx1"/>
        </a:solidFill>
        <a:latin typeface="Segoe UI"/>
        <a:ea typeface="微软雅黑"/>
      </a:defRPr>
    </a:lvl6pPr>
    <a:lvl7pPr marL="2743200" lvl="6" algn="l" defTabSz="914400">
      <a:defRPr sz="1800" kern="1200">
        <a:solidFill>
          <a:schemeClr val="tx1"/>
        </a:solidFill>
        <a:latin typeface="Segoe UI"/>
        <a:ea typeface="微软雅黑"/>
      </a:defRPr>
    </a:lvl7pPr>
    <a:lvl8pPr marL="3200400" lvl="7" algn="l" defTabSz="914400">
      <a:defRPr sz="1800" kern="1200">
        <a:solidFill>
          <a:schemeClr val="tx1"/>
        </a:solidFill>
        <a:latin typeface="Segoe UI"/>
        <a:ea typeface="微软雅黑"/>
      </a:defRPr>
    </a:lvl8pPr>
    <a:lvl9pPr marL="3657600" lvl="8" algn="l" defTabSz="914400">
      <a:defRPr sz="1800" kern="1200">
        <a:solidFill>
          <a:schemeClr val="tx1"/>
        </a:solidFill>
        <a:latin typeface="Segoe UI"/>
        <a:ea typeface="微软雅黑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F13B20-8BB8-B74B-ADB5-DA5707988F1E}" type="datetimeFigureOut">
              <a:rPr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28674F-E567-AA4B-8C16-788D7CE21C4F}" type="slidenum">
              <a:rPr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>
              <a:latin typeface="Microsoft YaHei UI"/>
              <a:ea typeface="Microsoft YaHei U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>
              <a:latin typeface="Microsoft YaHei UI"/>
              <a:ea typeface="Microsoft YaHei U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>
              <a:latin typeface="Microsoft YaHei UI"/>
              <a:ea typeface="Microsoft YaHei U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>
              <a:latin typeface="Microsoft YaHei UI"/>
              <a:ea typeface="Microsoft YaHei U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>
              <a:latin typeface="Microsoft YaHei UI"/>
              <a:ea typeface="Microsoft YaHei U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/>
          <p:cNvSpPr/>
          <p:nvPr/>
        </p:nvSpPr>
        <p:spPr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txBody>
          <a:bodyPr anchor="ctr"/>
          <a:lstStyle/>
          <a:p>
            <a:pPr algn="ctr"/>
            <a:endParaRPr lang="zh-CN" sz="1800">
              <a:solidFill>
                <a:schemeClr val="lt1"/>
              </a:solidFill>
              <a:latin typeface="Microsoft YaHei UI"/>
              <a:ea typeface="Microsoft YaHei UI"/>
            </a:endParaRPr>
          </a:p>
        </p:txBody>
      </p:sp>
      <p:sp>
        <p:nvSpPr>
          <p:cNvPr id="2" name="标题 1"/>
          <p:cNvSpPr/>
          <p:nvPr>
            <p:ph type="title"/>
          </p:nvPr>
        </p:nvSpPr>
        <p:spPr/>
        <p:txBody>
          <a:bodyPr/>
          <a:lstStyle>
            <a:lvl1pPr lvl="0">
              <a:defRPr>
                <a:latin typeface="Microsoft YaHei UI"/>
                <a:ea typeface="Microsoft YaHei UI"/>
              </a:defRPr>
            </a:lvl1pPr>
          </a:lstStyle>
          <a:p>
            <a:r>
              <a:rPr lang="zh-CN"/>
              <a:t>单击此处编辑母版标题样式</a:t>
            </a:r>
            <a:endParaRPr 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anchor="b" anchorCtr="0"/>
          <a:lstStyle/>
          <a:p>
            <a:pPr algn="ctr"/>
            <a:endParaRPr lang="zh-CN" sz="1800">
              <a:solidFill>
                <a:schemeClr val="lt1"/>
              </a:solidFill>
              <a:latin typeface="Microsoft YaHei UI"/>
              <a:ea typeface="Microsoft YaHei UI"/>
            </a:endParaRPr>
          </a:p>
        </p:txBody>
      </p:sp>
      <p:cxnSp>
        <p:nvCxnSpPr>
          <p:cNvPr id="12" name="直接连接符​ 11"/>
          <p:cNvCxnSpPr/>
          <p:nvPr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  <a:prstDash val="solid"/>
            <a:miter/>
          </a:ln>
        </p:spPr>
      </p:cxnSp>
      <p:sp>
        <p:nvSpPr>
          <p:cNvPr id="4" name="标题 3"/>
          <p:cNvSpPr/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anchor="b" anchorCtr="0">
            <a:normAutofit/>
          </a:bodyPr>
          <a:lstStyle>
            <a:lvl1pPr lvl="0">
              <a:defRPr sz="2800">
                <a:solidFill>
                  <a:schemeClr val="bg2">
                    <a:lumMod val="25000"/>
                  </a:schemeClr>
                </a:solidFill>
                <a:latin typeface="Microsoft YaHei UI"/>
                <a:ea typeface="Microsoft YaHei UI"/>
              </a:defRPr>
            </a:lvl1pPr>
          </a:lstStyle>
          <a:p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/>
          <p:nvPr>
            <p:ph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>
            <a:normAutofit/>
          </a:bodyPr>
          <a:lstStyle>
            <a:lvl1pPr lvl="0"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/>
                <a:ea typeface="Microsoft YaHei UI"/>
              </a:defRPr>
            </a:lvl1pPr>
            <a:lvl2pPr lvl="1"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/>
                <a:ea typeface="Microsoft YaHei UI"/>
              </a:defRPr>
            </a:lvl2pPr>
            <a:lvl3pPr lvl="2"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/>
                <a:ea typeface="Microsoft YaHei UI"/>
              </a:defRPr>
            </a:lvl3pPr>
            <a:lvl4pPr lvl="3"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/>
                <a:ea typeface="Microsoft YaHei UI"/>
              </a:defRPr>
            </a:lvl4pPr>
            <a:lvl5pPr lvl="4"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/>
                <a:ea typeface="Microsoft YaHei UI"/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/>
              <a:t>单击此处编辑母版文本样式</a:t>
            </a:r>
            <a:endParaRPr lang="zh-CN"/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/>
              <a:t>二级</a:t>
            </a:r>
            <a:endParaRPr lang="zh-CN"/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/>
              <a:t>三级</a:t>
            </a:r>
            <a:endParaRPr lang="zh-CN"/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/>
              <a:t>四级</a:t>
            </a:r>
            <a:endParaRPr lang="zh-CN"/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/>
              <a:t>五级</a:t>
            </a:r>
            <a:endParaRPr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长方形 8"/>
          <p:cNvSpPr/>
          <p:nvPr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anchor="ctr"/>
          <a:lstStyle/>
          <a:p>
            <a:pPr algn="ctr"/>
            <a:endParaRPr lang="zh-CN" sz="1800">
              <a:solidFill>
                <a:schemeClr val="lt1"/>
              </a:solidFill>
              <a:latin typeface="Microsoft YaHei UI"/>
              <a:ea typeface="Microsoft YaHei UI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txBody>
          <a:bodyPr anchor="ctr"/>
          <a:lstStyle/>
          <a:p>
            <a:pPr algn="ctr"/>
            <a:endParaRPr lang="zh-CN" sz="1800">
              <a:solidFill>
                <a:schemeClr val="lt1"/>
              </a:solidFill>
              <a:latin typeface="Microsoft YaHei UI"/>
              <a:ea typeface="Microsoft YaHei UI"/>
            </a:endParaRPr>
          </a:p>
        </p:txBody>
      </p:sp>
      <p:sp>
        <p:nvSpPr>
          <p:cNvPr id="2" name="标题 1"/>
          <p:cNvSpPr/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 lvl="0">
              <a:defRPr sz="3600">
                <a:solidFill>
                  <a:schemeClr val="bg1"/>
                </a:solidFill>
                <a:latin typeface="Microsoft YaHei UI"/>
                <a:ea typeface="Microsoft YaHei UI"/>
              </a:defRPr>
            </a:lvl1pPr>
          </a:lstStyle>
          <a:p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7" name="内容占位符 6"/>
          <p:cNvSpPr/>
          <p:nvPr>
            <p:ph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>
            <a:normAutofit/>
          </a:bodyPr>
          <a:lstStyle>
            <a:lvl1pPr lvl="0">
              <a:defRPr 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/>
                <a:ea typeface="Microsoft YaHei UI"/>
              </a:defRPr>
            </a:lvl1pPr>
            <a:lvl2pPr lvl="1"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/>
                <a:ea typeface="Microsoft YaHei UI"/>
              </a:defRPr>
            </a:lvl2pPr>
            <a:lvl3pPr lvl="2"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/>
                <a:ea typeface="Microsoft YaHei UI"/>
              </a:defRPr>
            </a:lvl3pPr>
            <a:lvl4pPr lvl="3"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/>
                <a:ea typeface="Microsoft YaHei UI"/>
              </a:defRPr>
            </a:lvl4pPr>
            <a:lvl5pPr lvl="4"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/>
                <a:ea typeface="Microsoft YaHei UI"/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/>
              <a:t>单击此处编辑母版文本样式</a:t>
            </a:r>
            <a:endParaRPr lang="zh-CN"/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/>
              <a:t>二级</a:t>
            </a:r>
            <a:endParaRPr lang="zh-CN"/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/>
              <a:t>三级</a:t>
            </a:r>
            <a:endParaRPr lang="zh-CN"/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/>
              <a:t>四级</a:t>
            </a:r>
            <a:endParaRPr lang="zh-CN"/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/>
              <a:t>五级</a:t>
            </a:r>
            <a:endParaRPr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anchor="b" anchorCtr="0"/>
          <a:lstStyle/>
          <a:p>
            <a:pPr algn="ctr"/>
            <a:endParaRPr lang="zh-CN" sz="1800">
              <a:solidFill>
                <a:schemeClr val="lt1"/>
              </a:solidFill>
              <a:latin typeface="Microsoft YaHei UI"/>
              <a:ea typeface="Microsoft YaHei UI"/>
            </a:endParaRPr>
          </a:p>
        </p:txBody>
      </p:sp>
      <p:sp>
        <p:nvSpPr>
          <p:cNvPr id="2" name="标题占位符 1"/>
          <p:cNvSpPr/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anchor="b" anchorCtr="0">
            <a:normAutofit/>
          </a:bodyPr>
          <a:lstStyle/>
          <a:p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/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/>
            <a:r>
              <a:rPr lang="zh-CN"/>
              <a:t>单击此处编辑母版文本样式</a:t>
            </a:r>
            <a:endParaRPr lang="zh-CN"/>
          </a:p>
          <a:p>
            <a:pPr lvl="1"/>
            <a:r>
              <a:rPr lang="zh-CN"/>
              <a:t>第二级</a:t>
            </a:r>
            <a:endParaRPr lang="zh-CN"/>
          </a:p>
          <a:p>
            <a:pPr lvl="2"/>
            <a:r>
              <a:rPr lang="zh-CN"/>
              <a:t>第三级</a:t>
            </a:r>
            <a:endParaRPr lang="zh-CN"/>
          </a:p>
          <a:p>
            <a:pPr lvl="3"/>
            <a:r>
              <a:rPr lang="zh-CN"/>
              <a:t>第四级</a:t>
            </a:r>
            <a:endParaRPr lang="zh-CN"/>
          </a:p>
          <a:p>
            <a:pPr lvl="4"/>
            <a:r>
              <a:rPr lang="zh-CN"/>
              <a:t>第五级</a:t>
            </a:r>
            <a:endParaRPr lang="zh-CN"/>
          </a:p>
        </p:txBody>
      </p:sp>
      <p:cxnSp>
        <p:nvCxnSpPr>
          <p:cNvPr id="8" name="直接连接符 7"/>
          <p:cNvCxnSpPr/>
          <p:nvPr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  <a:prstDash val="solid"/>
            <a:miter/>
          </a:ln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lvl="0" algn="l" defTabSz="914400">
        <a:spcBef>
          <a:spcPct val="0"/>
        </a:spcBef>
        <a:buNone/>
        <a:defRPr sz="2800" kern="1200">
          <a:solidFill>
            <a:schemeClr val="tx1"/>
          </a:solidFill>
          <a:latin typeface="Microsoft YaHei UI"/>
          <a:ea typeface="Microsoft YaHei UI"/>
        </a:defRPr>
      </a:lvl1pPr>
    </p:titleStyle>
    <p:bodyStyle>
      <a:lvl1pPr marL="0" lvl="0" indent="0" algn="l" defTabSz="914400">
        <a:lnSpc>
          <a:spcPct val="150000"/>
        </a:lnSpc>
        <a:spcBef>
          <a:spcPts val="1000"/>
        </a:spcBef>
        <a:spcAft>
          <a:spcPts val="1200"/>
        </a:spcAft>
        <a:buNone/>
        <a:defRPr lang="en-US" sz="1200" kern="1200">
          <a:solidFill>
            <a:schemeClr val="tx1"/>
          </a:solidFill>
          <a:latin typeface="Microsoft YaHei UI"/>
          <a:ea typeface="Microsoft YaHei UI"/>
        </a:defRPr>
      </a:lvl1pPr>
      <a:lvl2pPr marL="228600" lvl="1" indent="-228600" algn="l" defTabSz="914400">
        <a:lnSpc>
          <a:spcPct val="150000"/>
        </a:lnSpc>
        <a:spcBef>
          <a:spcPts val="1000"/>
        </a:spcBef>
        <a:spcAft>
          <a:spcPts val="1200"/>
        </a:spcAft>
        <a:buFont typeface="Arial" panose="020B0604020202090204" pitchFamily="34" charset="0"/>
        <a:buChar char="•"/>
        <a:defRPr lang="en-US" sz="1200" kern="1200">
          <a:solidFill>
            <a:schemeClr val="tx1"/>
          </a:solidFill>
          <a:latin typeface="Microsoft YaHei UI"/>
          <a:ea typeface="Microsoft YaHei UI"/>
        </a:defRPr>
      </a:lvl2pPr>
      <a:lvl3pPr marL="685800" lvl="2" indent="-228600" algn="l" defTabSz="914400">
        <a:lnSpc>
          <a:spcPct val="150000"/>
        </a:lnSpc>
        <a:spcBef>
          <a:spcPts val="1000"/>
        </a:spcBef>
        <a:spcAft>
          <a:spcPts val="1200"/>
        </a:spcAft>
        <a:buFont typeface="Arial" panose="020B0604020202090204" pitchFamily="34" charset="0"/>
        <a:buChar char="•"/>
        <a:defRPr lang="en-US" sz="1200" kern="1200">
          <a:solidFill>
            <a:schemeClr val="tx1"/>
          </a:solidFill>
          <a:latin typeface="Microsoft YaHei UI"/>
          <a:ea typeface="Microsoft YaHei UI"/>
        </a:defRPr>
      </a:lvl3pPr>
      <a:lvl4pPr marL="1143000" lvl="3" indent="-228600" algn="l" defTabSz="914400">
        <a:lnSpc>
          <a:spcPct val="150000"/>
        </a:lnSpc>
        <a:spcBef>
          <a:spcPts val="1000"/>
        </a:spcBef>
        <a:spcAft>
          <a:spcPts val="1200"/>
        </a:spcAft>
        <a:buFont typeface="Arial" panose="020B0604020202090204" pitchFamily="34" charset="0"/>
        <a:buChar char="•"/>
        <a:defRPr lang="en-US" sz="1200" kern="1200">
          <a:solidFill>
            <a:schemeClr val="tx1"/>
          </a:solidFill>
          <a:latin typeface="Microsoft YaHei UI"/>
          <a:ea typeface="Microsoft YaHei UI"/>
        </a:defRPr>
      </a:lvl4pPr>
      <a:lvl5pPr marL="1600200" lvl="4" indent="-228600" algn="l" defTabSz="914400">
        <a:lnSpc>
          <a:spcPct val="150000"/>
        </a:lnSpc>
        <a:spcBef>
          <a:spcPts val="1000"/>
        </a:spcBef>
        <a:spcAft>
          <a:spcPts val="1200"/>
        </a:spcAft>
        <a:buFont typeface="Arial" panose="020B0604020202090204" pitchFamily="34" charset="0"/>
        <a:buChar char="•"/>
        <a:defRPr lang="en-US" sz="1200" kern="1200">
          <a:solidFill>
            <a:schemeClr val="tx1"/>
          </a:solidFill>
          <a:latin typeface="Microsoft YaHei UI"/>
          <a:ea typeface="Microsoft YaHei UI"/>
        </a:defRPr>
      </a:lvl5pPr>
      <a:lvl6pPr marL="2057400" lvl="5" indent="-228600" algn="l" defTabSz="914400">
        <a:lnSpc>
          <a:spcPct val="150000"/>
        </a:lnSpc>
        <a:spcBef>
          <a:spcPts val="1000"/>
        </a:spcBef>
        <a:spcAft>
          <a:spcPts val="1200"/>
        </a:spcAft>
        <a:buFont typeface="Arial" panose="020B0604020202090204" pitchFamily="34" charset="0"/>
        <a:buChar char="•"/>
        <a:defRPr lang="en-US" sz="1200" kern="1200">
          <a:solidFill>
            <a:schemeClr val="tx1"/>
          </a:solidFill>
          <a:latin typeface="Segoe UI"/>
          <a:ea typeface="微软雅黑"/>
        </a:defRPr>
      </a:lvl6pPr>
      <a:lvl7pPr marL="2514600" lvl="6" indent="-228600" algn="l" defTabSz="914400">
        <a:lnSpc>
          <a:spcPct val="150000"/>
        </a:lnSpc>
        <a:spcBef>
          <a:spcPts val="1000"/>
        </a:spcBef>
        <a:spcAft>
          <a:spcPts val="1200"/>
        </a:spcAft>
        <a:buFont typeface="Arial" panose="020B0604020202090204" pitchFamily="34" charset="0"/>
        <a:buChar char="•"/>
        <a:defRPr lang="en-US" sz="1200" kern="1200">
          <a:solidFill>
            <a:schemeClr val="tx1"/>
          </a:solidFill>
          <a:latin typeface="Segoe UI"/>
          <a:ea typeface="微软雅黑"/>
        </a:defRPr>
      </a:lvl7pPr>
      <a:lvl8pPr marL="2971800" lvl="7" indent="-228600" algn="l" defTabSz="914400">
        <a:lnSpc>
          <a:spcPct val="150000"/>
        </a:lnSpc>
        <a:spcBef>
          <a:spcPts val="1000"/>
        </a:spcBef>
        <a:spcAft>
          <a:spcPts val="1200"/>
        </a:spcAft>
        <a:buFont typeface="Arial" panose="020B0604020202090204" pitchFamily="34" charset="0"/>
        <a:buChar char="•"/>
        <a:defRPr lang="en-US" sz="1200" kern="1200">
          <a:solidFill>
            <a:schemeClr val="tx1"/>
          </a:solidFill>
          <a:latin typeface="Segoe UI"/>
          <a:ea typeface="微软雅黑"/>
        </a:defRPr>
      </a:lvl8pPr>
      <a:lvl9pPr marL="3429000" lvl="8" indent="-228600" algn="l" defTabSz="914400">
        <a:lnSpc>
          <a:spcPct val="90000"/>
        </a:lnSpc>
        <a:spcBef>
          <a:spcPct val="30000"/>
        </a:spcBef>
        <a:buFont typeface="Arial" panose="020B0604020202090204" pitchFamily="34" charset="0"/>
        <a:buNone/>
        <a:defRPr sz="1200" kern="1200">
          <a:solidFill>
            <a:schemeClr val="tx1"/>
          </a:solidFill>
          <a:latin typeface="Segoe UI"/>
          <a:ea typeface="微软雅黑"/>
        </a:defRPr>
      </a:lvl9pPr>
    </p:bodyStyle>
    <p:otherStyle>
      <a:lvl1pPr marL="0" lvl="0" algn="l" defTabSz="914400">
        <a:defRPr sz="1800" kern="1200">
          <a:solidFill>
            <a:schemeClr val="tx1"/>
          </a:solidFill>
          <a:latin typeface="Segoe UI"/>
          <a:ea typeface="微软雅黑"/>
        </a:defRPr>
      </a:lvl1pPr>
      <a:lvl2pPr marL="457200" lvl="1" algn="l" defTabSz="914400">
        <a:defRPr sz="1800" kern="1200">
          <a:solidFill>
            <a:schemeClr val="tx1"/>
          </a:solidFill>
          <a:latin typeface="Segoe UI"/>
          <a:ea typeface="微软雅黑"/>
        </a:defRPr>
      </a:lvl2pPr>
      <a:lvl3pPr marL="914400" lvl="2" algn="l" defTabSz="914400">
        <a:defRPr sz="1800" kern="1200">
          <a:solidFill>
            <a:schemeClr val="tx1"/>
          </a:solidFill>
          <a:latin typeface="Segoe UI"/>
          <a:ea typeface="微软雅黑"/>
        </a:defRPr>
      </a:lvl3pPr>
      <a:lvl4pPr marL="1371600" lvl="3" algn="l" defTabSz="914400">
        <a:defRPr sz="1800" kern="1200">
          <a:solidFill>
            <a:schemeClr val="tx1"/>
          </a:solidFill>
          <a:latin typeface="Segoe UI"/>
          <a:ea typeface="微软雅黑"/>
        </a:defRPr>
      </a:lvl4pPr>
      <a:lvl5pPr marL="1828800" lvl="4" algn="l" defTabSz="914400">
        <a:defRPr sz="1800" kern="1200">
          <a:solidFill>
            <a:schemeClr val="tx1"/>
          </a:solidFill>
          <a:latin typeface="Segoe UI"/>
          <a:ea typeface="微软雅黑"/>
        </a:defRPr>
      </a:lvl5pPr>
      <a:lvl6pPr marL="2286000" lvl="5" algn="l" defTabSz="914400">
        <a:defRPr sz="1800" kern="1200">
          <a:solidFill>
            <a:schemeClr val="tx1"/>
          </a:solidFill>
          <a:latin typeface="Segoe UI"/>
          <a:ea typeface="微软雅黑"/>
        </a:defRPr>
      </a:lvl6pPr>
      <a:lvl7pPr marL="2743200" lvl="6" algn="l" defTabSz="914400">
        <a:defRPr sz="1800" kern="1200">
          <a:solidFill>
            <a:schemeClr val="tx1"/>
          </a:solidFill>
          <a:latin typeface="Segoe UI"/>
          <a:ea typeface="微软雅黑"/>
        </a:defRPr>
      </a:lvl7pPr>
      <a:lvl8pPr marL="3200400" lvl="7" algn="l" defTabSz="914400">
        <a:defRPr sz="1800" kern="1200">
          <a:solidFill>
            <a:schemeClr val="tx1"/>
          </a:solidFill>
          <a:latin typeface="Segoe UI"/>
          <a:ea typeface="微软雅黑"/>
        </a:defRPr>
      </a:lvl8pPr>
      <a:lvl9pPr marL="3657600" lvl="8" algn="l" defTabSz="914400">
        <a:defRPr sz="1800" kern="1200">
          <a:solidFill>
            <a:schemeClr val="tx1"/>
          </a:solidFill>
          <a:latin typeface="Segoe UI"/>
          <a:ea typeface="微软雅黑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/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anchor="ctr" anchorCtr="0"/>
          <a:lstStyle/>
          <a:p>
            <a:r>
              <a:rPr lang="zh-CN" sz="4800">
                <a:solidFill>
                  <a:srgbClr val="FFFFFF"/>
                </a:solidFill>
                <a:ea typeface="Microsoft YaHei"/>
              </a:rPr>
              <a:t>人工智能辅助指派系统建设项目</a:t>
            </a:r>
            <a:endParaRPr lang="en-US"/>
          </a:p>
        </p:txBody>
      </p:sp>
      <p:sp>
        <p:nvSpPr>
          <p:cNvPr id="3" name="副标题 2"/>
          <p:cNvSpPr/>
          <p:nvPr>
            <p:ph type="subTitle" idx="4294967295"/>
          </p:nvPr>
        </p:nvSpPr>
        <p:spPr>
          <a:xfrm>
            <a:off x="855620" y="2943991"/>
            <a:ext cx="9582736" cy="1137793"/>
          </a:xfrm>
        </p:spPr>
        <p:txBody>
          <a:bodyPr/>
          <a:lstStyle/>
          <a:p>
            <a:pPr marL="0" indent="0">
              <a:buNone/>
            </a:pPr>
            <a:r>
              <a:rPr altLang="zh-CN" sz="2800">
                <a:solidFill>
                  <a:srgbClr val="FFFFFF"/>
                </a:solidFill>
                <a:ea typeface="Microsoft YaHei"/>
              </a:rPr>
              <a:t>Benchmark</a:t>
            </a:r>
            <a:r>
              <a:rPr lang="zh-CN" sz="2800">
                <a:solidFill>
                  <a:srgbClr val="FFFFFF"/>
                </a:solidFill>
                <a:ea typeface="Microsoft YaHei"/>
              </a:rPr>
              <a:t>方案汇报 </a:t>
            </a:r>
            <a:r>
              <a:rPr lang="en-US" sz="2800">
                <a:solidFill>
                  <a:srgbClr val="FFFFFF"/>
                </a:solidFill>
                <a:latin typeface="Microsoft YaHei"/>
              </a:rPr>
              <a:t>– 2021</a:t>
            </a:r>
            <a:r>
              <a:rPr lang="zh-CN" sz="2800">
                <a:solidFill>
                  <a:srgbClr val="FFFFFF"/>
                </a:solidFill>
                <a:ea typeface="Microsoft YaHei"/>
              </a:rPr>
              <a:t>年4月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/>
          <p:nvPr>
            <p:ph type="title"/>
          </p:nvPr>
        </p:nvSpPr>
        <p:spPr>
          <a:xfrm>
            <a:off x="521207" y="448056"/>
            <a:ext cx="7730956" cy="640080"/>
          </a:xfrm>
          <a:prstGeom prst="rect">
            <a:avLst/>
          </a:prstGeom>
        </p:spPr>
        <p:txBody>
          <a:bodyPr vert="horz" lIns="91440" tIns="45720" rIns="91440" bIns="45720" anchor="b" anchorCtr="0"/>
          <a:lstStyle>
            <a:lvl1pPr lvl="0" algn="l" defTabSz="914400">
              <a:spcBef>
                <a:spcPct val="0"/>
              </a:spcBef>
              <a:buNone/>
              <a:defRPr sz="2800" kern="1200">
                <a:solidFill>
                  <a:schemeClr val="bg2">
                    <a:lumMod val="25000"/>
                  </a:schemeClr>
                </a:solidFill>
                <a:latin typeface="Microsoft YaHei UI"/>
                <a:ea typeface="Microsoft YaHei UI"/>
              </a:defRPr>
            </a:lvl1pPr>
          </a:lstStyle>
          <a:p>
            <a:pPr marL="6350" indent="-6350"/>
            <a:r>
              <a:rPr lang="zh-CN" sz="2800" b="1" spc="100">
                <a:solidFill>
                  <a:srgbClr val="0D0D0D"/>
                </a:solidFill>
                <a:latin typeface="微软雅黑"/>
                <a:ea typeface="微软雅黑"/>
              </a:rPr>
              <a:t>5 自动评价示例-召回率</a:t>
            </a:r>
            <a:endParaRPr lang="zh-CN" sz="2800" b="1" spc="100">
              <a:solidFill>
                <a:srgbClr val="0D0D0D"/>
              </a:solidFill>
              <a:latin typeface="微软雅黑"/>
              <a:ea typeface="微软雅黑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31151" y="1336128"/>
            <a:ext cx="4788776" cy="508438"/>
          </a:xfrm>
          <a:prstGeom prst="rect">
            <a:avLst/>
          </a:prstGeom>
          <a:ln w="12700">
            <a:prstDash val="solid"/>
          </a:ln>
        </p:spPr>
        <p:txBody>
          <a:bodyPr/>
          <a:lstStyle>
            <a:lvl1pPr marL="0" lvl="0" algn="l" defTabSz="914400">
              <a:defRPr sz="1800" kern="1200">
                <a:solidFill>
                  <a:schemeClr val="tx1"/>
                </a:solidFill>
                <a:latin typeface="Segoe UI"/>
                <a:ea typeface="微软雅黑"/>
              </a:defRPr>
            </a:lvl1pPr>
            <a:lvl2pPr marL="457200" lvl="1" algn="l" defTabSz="914400">
              <a:defRPr sz="1800" kern="1200">
                <a:solidFill>
                  <a:schemeClr val="tx1"/>
                </a:solidFill>
                <a:latin typeface="Segoe UI"/>
                <a:ea typeface="微软雅黑"/>
              </a:defRPr>
            </a:lvl2pPr>
            <a:lvl3pPr marL="914400" lvl="2" algn="l" defTabSz="914400">
              <a:defRPr sz="1800" kern="1200">
                <a:solidFill>
                  <a:schemeClr val="tx1"/>
                </a:solidFill>
                <a:latin typeface="Segoe UI"/>
                <a:ea typeface="微软雅黑"/>
              </a:defRPr>
            </a:lvl3pPr>
            <a:lvl4pPr marL="1371600" lvl="3" algn="l" defTabSz="914400">
              <a:defRPr sz="1800" kern="1200">
                <a:solidFill>
                  <a:schemeClr val="tx1"/>
                </a:solidFill>
                <a:latin typeface="Segoe UI"/>
                <a:ea typeface="微软雅黑"/>
              </a:defRPr>
            </a:lvl4pPr>
            <a:lvl5pPr marL="1828800" lvl="4" algn="l" defTabSz="914400">
              <a:defRPr sz="1800" kern="1200">
                <a:solidFill>
                  <a:schemeClr val="tx1"/>
                </a:solidFill>
                <a:latin typeface="Segoe UI"/>
                <a:ea typeface="微软雅黑"/>
              </a:defRPr>
            </a:lvl5pPr>
            <a:lvl6pPr marL="2286000" lvl="5" algn="l" defTabSz="914400">
              <a:defRPr sz="1800" kern="1200">
                <a:solidFill>
                  <a:schemeClr val="tx1"/>
                </a:solidFill>
                <a:latin typeface="Segoe UI"/>
                <a:ea typeface="微软雅黑"/>
              </a:defRPr>
            </a:lvl6pPr>
            <a:lvl7pPr marL="2743200" lvl="6" algn="l" defTabSz="914400">
              <a:defRPr sz="1800" kern="1200">
                <a:solidFill>
                  <a:schemeClr val="tx1"/>
                </a:solidFill>
                <a:latin typeface="Segoe UI"/>
                <a:ea typeface="微软雅黑"/>
              </a:defRPr>
            </a:lvl7pPr>
            <a:lvl8pPr marL="3200400" lvl="7" algn="l" defTabSz="914400">
              <a:defRPr sz="1800" kern="1200">
                <a:solidFill>
                  <a:schemeClr val="tx1"/>
                </a:solidFill>
                <a:latin typeface="Segoe UI"/>
                <a:ea typeface="微软雅黑"/>
              </a:defRPr>
            </a:lvl8pPr>
            <a:lvl9pPr marL="3657600" lvl="8" algn="l" defTabSz="914400">
              <a:defRPr sz="1800" kern="1200">
                <a:solidFill>
                  <a:schemeClr val="tx1"/>
                </a:solidFill>
                <a:latin typeface="Segoe UI"/>
                <a:ea typeface="微软雅黑"/>
              </a:defRPr>
            </a:lvl9pPr>
          </a:lstStyle>
          <a:p>
            <a:r>
              <a:rPr lang="zh-CN" b="1"/>
              <a:t>单个申请书召回率计算：</a:t>
            </a:r>
            <a:endParaRPr lang="zh-CN" b="1"/>
          </a:p>
        </p:txBody>
      </p:sp>
      <p:pic>
        <p:nvPicPr>
          <p:cNvPr id="6" name="图片 5"/>
          <p:cNvPicPr/>
          <p:nvPr/>
        </p:nvPicPr>
        <p:blipFill>
          <a:blip r:embed="rId1"/>
          <a:stretch>
            <a:fillRect/>
          </a:stretch>
        </p:blipFill>
        <p:spPr>
          <a:xfrm>
            <a:off x="3155512" y="1447693"/>
            <a:ext cx="8293100" cy="1981371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830140" y="4250272"/>
            <a:ext cx="4788776" cy="508438"/>
          </a:xfrm>
          <a:prstGeom prst="rect">
            <a:avLst/>
          </a:prstGeom>
          <a:ln w="12700">
            <a:prstDash val="solid"/>
          </a:ln>
        </p:spPr>
        <p:txBody>
          <a:bodyPr/>
          <a:lstStyle>
            <a:lvl1pPr marL="0" lvl="0" algn="l" defTabSz="914400">
              <a:defRPr sz="1800" kern="1200">
                <a:solidFill>
                  <a:schemeClr val="tx1"/>
                </a:solidFill>
                <a:latin typeface="Segoe UI"/>
                <a:ea typeface="微软雅黑"/>
              </a:defRPr>
            </a:lvl1pPr>
            <a:lvl2pPr marL="457200" lvl="1" algn="l" defTabSz="914400">
              <a:defRPr sz="1800" kern="1200">
                <a:solidFill>
                  <a:schemeClr val="tx1"/>
                </a:solidFill>
                <a:latin typeface="Segoe UI"/>
                <a:ea typeface="微软雅黑"/>
              </a:defRPr>
            </a:lvl2pPr>
            <a:lvl3pPr marL="914400" lvl="2" algn="l" defTabSz="914400">
              <a:defRPr sz="1800" kern="1200">
                <a:solidFill>
                  <a:schemeClr val="tx1"/>
                </a:solidFill>
                <a:latin typeface="Segoe UI"/>
                <a:ea typeface="微软雅黑"/>
              </a:defRPr>
            </a:lvl3pPr>
            <a:lvl4pPr marL="1371600" lvl="3" algn="l" defTabSz="914400">
              <a:defRPr sz="1800" kern="1200">
                <a:solidFill>
                  <a:schemeClr val="tx1"/>
                </a:solidFill>
                <a:latin typeface="Segoe UI"/>
                <a:ea typeface="微软雅黑"/>
              </a:defRPr>
            </a:lvl4pPr>
            <a:lvl5pPr marL="1828800" lvl="4" algn="l" defTabSz="914400">
              <a:defRPr sz="1800" kern="1200">
                <a:solidFill>
                  <a:schemeClr val="tx1"/>
                </a:solidFill>
                <a:latin typeface="Segoe UI"/>
                <a:ea typeface="微软雅黑"/>
              </a:defRPr>
            </a:lvl5pPr>
            <a:lvl6pPr marL="2286000" lvl="5" algn="l" defTabSz="914400">
              <a:defRPr sz="1800" kern="1200">
                <a:solidFill>
                  <a:schemeClr val="tx1"/>
                </a:solidFill>
                <a:latin typeface="Segoe UI"/>
                <a:ea typeface="微软雅黑"/>
              </a:defRPr>
            </a:lvl6pPr>
            <a:lvl7pPr marL="2743200" lvl="6" algn="l" defTabSz="914400">
              <a:defRPr sz="1800" kern="1200">
                <a:solidFill>
                  <a:schemeClr val="tx1"/>
                </a:solidFill>
                <a:latin typeface="Segoe UI"/>
                <a:ea typeface="微软雅黑"/>
              </a:defRPr>
            </a:lvl7pPr>
            <a:lvl8pPr marL="3200400" lvl="7" algn="l" defTabSz="914400">
              <a:defRPr sz="1800" kern="1200">
                <a:solidFill>
                  <a:schemeClr val="tx1"/>
                </a:solidFill>
                <a:latin typeface="Segoe UI"/>
                <a:ea typeface="微软雅黑"/>
              </a:defRPr>
            </a:lvl8pPr>
            <a:lvl9pPr marL="3657600" lvl="8" algn="l" defTabSz="914400">
              <a:defRPr sz="1800" kern="1200">
                <a:solidFill>
                  <a:schemeClr val="tx1"/>
                </a:solidFill>
                <a:latin typeface="Segoe UI"/>
                <a:ea typeface="微软雅黑"/>
              </a:defRPr>
            </a:lvl9pPr>
          </a:lstStyle>
          <a:p>
            <a:r>
              <a:rPr lang="zh-CN" b="1"/>
              <a:t>学科召回率计算：</a:t>
            </a:r>
            <a:endParaRPr lang="zh-CN" b="1"/>
          </a:p>
        </p:txBody>
      </p:sp>
      <p:pic>
        <p:nvPicPr>
          <p:cNvPr id="8" name="图片 7"/>
          <p:cNvPicPr/>
          <p:nvPr/>
        </p:nvPicPr>
        <p:blipFill>
          <a:blip r:embed="rId2"/>
          <a:stretch>
            <a:fillRect/>
          </a:stretch>
        </p:blipFill>
        <p:spPr>
          <a:xfrm>
            <a:off x="3224528" y="4118960"/>
            <a:ext cx="6781800" cy="107950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830140" y="5793828"/>
            <a:ext cx="1927334" cy="555734"/>
          </a:xfrm>
          <a:prstGeom prst="rect">
            <a:avLst/>
          </a:prstGeom>
          <a:ln w="12700">
            <a:prstDash val="solid"/>
          </a:ln>
        </p:spPr>
        <p:txBody>
          <a:bodyPr/>
          <a:lstStyle/>
          <a:p>
            <a:r>
              <a:rPr lang="zh-CN" b="1"/>
              <a:t>最终召回率：</a:t>
            </a:r>
            <a:endParaRPr lang="zh-CN" b="1"/>
          </a:p>
        </p:txBody>
      </p:sp>
      <p:pic>
        <p:nvPicPr>
          <p:cNvPr id="10" name="图片 9"/>
          <p:cNvPicPr/>
          <p:nvPr/>
        </p:nvPicPr>
        <p:blipFill>
          <a:blip r:embed="rId3"/>
          <a:stretch>
            <a:fillRect/>
          </a:stretch>
        </p:blipFill>
        <p:spPr>
          <a:xfrm>
            <a:off x="2411686" y="5433630"/>
            <a:ext cx="9118600" cy="1016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/>
          <p:nvPr>
            <p:ph type="ctrTitle"/>
          </p:nvPr>
        </p:nvSpPr>
        <p:spPr>
          <a:xfrm>
            <a:off x="838200" y="2058404"/>
            <a:ext cx="10515600" cy="2387600"/>
          </a:xfrm>
        </p:spPr>
        <p:txBody>
          <a:bodyPr anchor="ctr" anchorCtr="0"/>
          <a:lstStyle/>
          <a:p>
            <a:pPr algn="ctr"/>
            <a:r>
              <a:rPr lang="zh-CN" sz="5400" b="1">
                <a:solidFill>
                  <a:srgbClr val="FFFFFF"/>
                </a:solidFill>
                <a:ea typeface="Microsoft YaHei"/>
              </a:rPr>
              <a:t>感谢各位领导老师！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/>
          <p:nvPr>
            <p:ph type="title"/>
          </p:nvPr>
        </p:nvSpPr>
        <p:spPr/>
        <p:txBody>
          <a:bodyPr/>
          <a:lstStyle/>
          <a:p>
            <a:pPr marL="6350" indent="-6350"/>
            <a:r>
              <a:rPr lang="zh-CN" sz="2800" b="1" spc="10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90204"/>
                <a:ea typeface="微软雅黑"/>
              </a:rPr>
              <a:t>汇报内容</a:t>
            </a:r>
            <a:endParaRPr lang="zh-CN" sz="2800" b="1" spc="100">
              <a:solidFill>
                <a:schemeClr val="tx1">
                  <a:lumMod val="95000"/>
                  <a:lumOff val="5000"/>
                </a:schemeClr>
              </a:solidFill>
              <a:latin typeface="Arial" panose="020B0604020202090204"/>
              <a:ea typeface="微软雅黑"/>
            </a:endParaRPr>
          </a:p>
        </p:txBody>
      </p:sp>
      <p:grpSp>
        <p:nvGrpSpPr>
          <p:cNvPr id="33" name="组合 32"/>
          <p:cNvGrpSpPr/>
          <p:nvPr/>
        </p:nvGrpSpPr>
        <p:grpSpPr>
          <a:xfrm rot="0">
            <a:off x="3407177" y="1481546"/>
            <a:ext cx="5581015" cy="600710"/>
            <a:chOff x="2797232" y="2163878"/>
            <a:chExt cx="6313858" cy="679835"/>
          </a:xfrm>
        </p:grpSpPr>
        <p:sp>
          <p:nvSpPr>
            <p:cNvPr id="34" name="矩形: 圆角 5"/>
            <p:cNvSpPr/>
            <p:nvPr/>
          </p:nvSpPr>
          <p:spPr>
            <a:xfrm>
              <a:off x="3441580" y="2163878"/>
              <a:ext cx="5545230" cy="676295"/>
            </a:xfrm>
            <a:prstGeom prst="roundRect">
              <a:avLst>
                <a:gd name="adj" fmla="val 0"/>
              </a:avLst>
            </a:prstGeom>
            <a:solidFill>
              <a:schemeClr val="accent2">
                <a:alpha val="5000"/>
                <a:lumMod val="75000"/>
              </a:schemeClr>
            </a:solidFill>
            <a:ln w="6350">
              <a:solidFill>
                <a:schemeClr val="accent1">
                  <a:shade val="50000"/>
                </a:schemeClr>
              </a:solidFill>
              <a:prstDash val="solid"/>
              <a:miter/>
            </a:ln>
          </p:spPr>
          <p:txBody>
            <a:bodyPr anchor="ctr"/>
            <a:lstStyle/>
            <a:p>
              <a:pPr algn="ctr"/>
              <a:endParaRPr lang="zh-CN" sz="1600">
                <a:solidFill>
                  <a:schemeClr val="lt1"/>
                </a:solidFill>
                <a:latin typeface="Arial" panose="020B0604020202090204"/>
                <a:ea typeface="微软雅黑"/>
              </a:endParaRP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3662882" y="2204122"/>
              <a:ext cx="5448208" cy="59072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/>
            <a:lstStyle/>
            <a:p>
              <a:pPr marL="6350" indent="-6350"/>
              <a:r>
                <a:rPr lang="zh-CN" sz="2400">
                  <a:sym typeface="+mn-ea"/>
                </a:rPr>
                <a:t>基于历史申请书指派结果评价</a:t>
              </a:r>
              <a:endParaRPr lang="zh-CN" altLang="en-US" sz="2400" b="1" spc="100">
                <a:solidFill>
                  <a:srgbClr val="0D0D0D"/>
                </a:solidFill>
                <a:latin typeface="Arial" panose="020B0604020202090204"/>
                <a:ea typeface="微软雅黑"/>
                <a:sym typeface="+mn-ea"/>
              </a:endParaRPr>
            </a:p>
          </p:txBody>
        </p:sp>
        <p:grpSp>
          <p:nvGrpSpPr>
            <p:cNvPr id="36" name="组合 35"/>
            <p:cNvGrpSpPr/>
            <p:nvPr/>
          </p:nvGrpSpPr>
          <p:grpSpPr>
            <a:xfrm>
              <a:off x="2797232" y="2166683"/>
              <a:ext cx="661337" cy="677030"/>
              <a:chOff x="1316906" y="1805293"/>
              <a:chExt cx="661337" cy="677030"/>
            </a:xfrm>
          </p:grpSpPr>
          <p:sp>
            <p:nvSpPr>
              <p:cNvPr id="37" name="矩形 36"/>
              <p:cNvSpPr/>
              <p:nvPr/>
            </p:nvSpPr>
            <p:spPr>
              <a:xfrm>
                <a:off x="1316906" y="1805293"/>
                <a:ext cx="661337" cy="677030"/>
              </a:xfrm>
              <a:prstGeom prst="rect">
                <a:avLst/>
              </a:prstGeom>
              <a:solidFill>
                <a:srgbClr val="D24726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lang="zh-CN" sz="1600">
                  <a:solidFill>
                    <a:schemeClr val="lt1"/>
                  </a:solidFill>
                  <a:latin typeface="Arial" panose="020B0604020202090204"/>
                  <a:ea typeface="微软雅黑"/>
                </a:endParaRPr>
              </a:p>
            </p:txBody>
          </p:sp>
          <p:sp>
            <p:nvSpPr>
              <p:cNvPr id="38" name="文本框 37"/>
              <p:cNvSpPr txBox="1"/>
              <p:nvPr/>
            </p:nvSpPr>
            <p:spPr>
              <a:xfrm>
                <a:off x="1401352" y="1912976"/>
                <a:ext cx="492444" cy="46166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algn="ctr"/>
                <a:r>
                  <a:rPr lang="zh-CN" sz="2400" b="1">
                    <a:solidFill>
                      <a:schemeClr val="bg1"/>
                    </a:solidFill>
                    <a:latin typeface="Arial" panose="020B0604020202090204"/>
                    <a:ea typeface="微软雅黑"/>
                  </a:rPr>
                  <a:t>一</a:t>
                </a:r>
                <a:endParaRPr lang="zh-CN" sz="2400" b="1">
                  <a:solidFill>
                    <a:schemeClr val="bg1"/>
                  </a:solidFill>
                  <a:latin typeface="Arial" panose="020B0604020202090204"/>
                  <a:ea typeface="微软雅黑"/>
                </a:endParaRPr>
              </a:p>
            </p:txBody>
          </p:sp>
        </p:grpSp>
      </p:grpSp>
      <p:grpSp>
        <p:nvGrpSpPr>
          <p:cNvPr id="39" name="组合 38"/>
          <p:cNvGrpSpPr/>
          <p:nvPr/>
        </p:nvGrpSpPr>
        <p:grpSpPr>
          <a:xfrm rot="0">
            <a:off x="3407177" y="2256246"/>
            <a:ext cx="5581015" cy="600710"/>
            <a:chOff x="2797232" y="2163878"/>
            <a:chExt cx="6313858" cy="679835"/>
          </a:xfrm>
        </p:grpSpPr>
        <p:sp>
          <p:nvSpPr>
            <p:cNvPr id="40" name="矩形: 圆角 5"/>
            <p:cNvSpPr/>
            <p:nvPr/>
          </p:nvSpPr>
          <p:spPr>
            <a:xfrm>
              <a:off x="3441580" y="2163878"/>
              <a:ext cx="5545230" cy="676295"/>
            </a:xfrm>
            <a:prstGeom prst="roundRect">
              <a:avLst>
                <a:gd name="adj" fmla="val 0"/>
              </a:avLst>
            </a:prstGeom>
            <a:solidFill>
              <a:schemeClr val="accent2">
                <a:alpha val="5000"/>
                <a:lumMod val="75000"/>
              </a:schemeClr>
            </a:solidFill>
            <a:ln w="6350">
              <a:solidFill>
                <a:schemeClr val="accent1">
                  <a:shade val="50000"/>
                </a:schemeClr>
              </a:solidFill>
              <a:prstDash val="solid"/>
              <a:miter/>
            </a:ln>
          </p:spPr>
          <p:txBody>
            <a:bodyPr anchor="ctr"/>
            <a:p>
              <a:pPr algn="ctr"/>
              <a:endParaRPr lang="zh-CN" sz="1600">
                <a:solidFill>
                  <a:schemeClr val="lt1"/>
                </a:solidFill>
                <a:latin typeface="Arial" panose="020B0604020202090204"/>
                <a:ea typeface="微软雅黑"/>
              </a:endParaRPr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3662882" y="2204122"/>
              <a:ext cx="5448208" cy="59072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/>
            <a:p>
              <a:pPr marL="6350" indent="-6350"/>
              <a:r>
                <a:rPr lang="zh-CN" sz="2400">
                  <a:solidFill>
                    <a:srgbClr val="000000"/>
                  </a:solidFill>
                  <a:sym typeface="+mn-ea"/>
                </a:rPr>
                <a:t>基于参考文献的自动评价</a:t>
              </a:r>
              <a:endParaRPr lang="zh-CN" altLang="en-US" sz="2400" b="1" spc="100">
                <a:solidFill>
                  <a:srgbClr val="0D0D0D"/>
                </a:solidFill>
                <a:latin typeface="Arial" panose="020B0604020202090204"/>
                <a:ea typeface="微软雅黑"/>
                <a:sym typeface="+mn-ea"/>
              </a:endParaRPr>
            </a:p>
          </p:txBody>
        </p:sp>
        <p:grpSp>
          <p:nvGrpSpPr>
            <p:cNvPr id="42" name="组合 41"/>
            <p:cNvGrpSpPr/>
            <p:nvPr/>
          </p:nvGrpSpPr>
          <p:grpSpPr>
            <a:xfrm>
              <a:off x="2797232" y="2166683"/>
              <a:ext cx="661337" cy="677030"/>
              <a:chOff x="1316906" y="1805293"/>
              <a:chExt cx="661337" cy="677030"/>
            </a:xfrm>
          </p:grpSpPr>
          <p:sp>
            <p:nvSpPr>
              <p:cNvPr id="43" name="矩形 42"/>
              <p:cNvSpPr/>
              <p:nvPr/>
            </p:nvSpPr>
            <p:spPr>
              <a:xfrm>
                <a:off x="1316906" y="1805293"/>
                <a:ext cx="661337" cy="677030"/>
              </a:xfrm>
              <a:prstGeom prst="rect">
                <a:avLst/>
              </a:prstGeom>
              <a:solidFill>
                <a:srgbClr val="D24726"/>
              </a:solidFill>
              <a:ln>
                <a:noFill/>
              </a:ln>
            </p:spPr>
            <p:txBody>
              <a:bodyPr anchor="ctr"/>
              <a:p>
                <a:pPr algn="ctr"/>
                <a:endParaRPr lang="zh-CN" sz="1600">
                  <a:solidFill>
                    <a:schemeClr val="lt1"/>
                  </a:solidFill>
                  <a:latin typeface="Arial" panose="020B0604020202090204"/>
                  <a:ea typeface="微软雅黑"/>
                </a:endParaRPr>
              </a:p>
            </p:txBody>
          </p:sp>
          <p:sp>
            <p:nvSpPr>
              <p:cNvPr id="44" name="文本框 43"/>
              <p:cNvSpPr txBox="1"/>
              <p:nvPr/>
            </p:nvSpPr>
            <p:spPr>
              <a:xfrm>
                <a:off x="1371356" y="1912976"/>
                <a:ext cx="552436" cy="52101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p>
                <a:pPr algn="ctr"/>
                <a:r>
                  <a:rPr lang="zh-CN" sz="2400" b="1">
                    <a:solidFill>
                      <a:schemeClr val="bg1"/>
                    </a:solidFill>
                    <a:latin typeface="Arial" panose="020B0604020202090204"/>
                    <a:ea typeface="微软雅黑"/>
                  </a:rPr>
                  <a:t>二</a:t>
                </a:r>
                <a:endParaRPr lang="zh-CN" sz="2400" b="1">
                  <a:solidFill>
                    <a:schemeClr val="bg1"/>
                  </a:solidFill>
                  <a:latin typeface="Arial" panose="020B0604020202090204"/>
                  <a:ea typeface="微软雅黑"/>
                </a:endParaRPr>
              </a:p>
            </p:txBody>
          </p:sp>
        </p:grpSp>
      </p:grpSp>
      <p:grpSp>
        <p:nvGrpSpPr>
          <p:cNvPr id="45" name="组合 44"/>
          <p:cNvGrpSpPr/>
          <p:nvPr/>
        </p:nvGrpSpPr>
        <p:grpSpPr>
          <a:xfrm rot="0">
            <a:off x="3407177" y="3030946"/>
            <a:ext cx="5581015" cy="600710"/>
            <a:chOff x="2797232" y="2163878"/>
            <a:chExt cx="6313858" cy="679835"/>
          </a:xfrm>
        </p:grpSpPr>
        <p:sp>
          <p:nvSpPr>
            <p:cNvPr id="46" name="矩形: 圆角 5"/>
            <p:cNvSpPr/>
            <p:nvPr/>
          </p:nvSpPr>
          <p:spPr>
            <a:xfrm>
              <a:off x="3441580" y="2163878"/>
              <a:ext cx="5545230" cy="676295"/>
            </a:xfrm>
            <a:prstGeom prst="roundRect">
              <a:avLst>
                <a:gd name="adj" fmla="val 0"/>
              </a:avLst>
            </a:prstGeom>
            <a:solidFill>
              <a:schemeClr val="accent2">
                <a:alpha val="5000"/>
                <a:lumMod val="75000"/>
              </a:schemeClr>
            </a:solidFill>
            <a:ln w="6350">
              <a:solidFill>
                <a:schemeClr val="accent1">
                  <a:shade val="50000"/>
                </a:schemeClr>
              </a:solidFill>
              <a:prstDash val="solid"/>
              <a:miter/>
            </a:ln>
          </p:spPr>
          <p:txBody>
            <a:bodyPr anchor="ctr"/>
            <a:p>
              <a:pPr algn="ctr"/>
              <a:endParaRPr lang="zh-CN" sz="1600">
                <a:solidFill>
                  <a:schemeClr val="lt1"/>
                </a:solidFill>
                <a:latin typeface="Arial" panose="020B0604020202090204"/>
                <a:ea typeface="微软雅黑"/>
              </a:endParaRPr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3662882" y="2204122"/>
              <a:ext cx="5448208" cy="59072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/>
            <a:p>
              <a:pPr marL="6350" indent="-6350"/>
              <a:r>
                <a:rPr lang="zh-CN" sz="2400">
                  <a:sym typeface="+mn-ea"/>
                </a:rPr>
                <a:t>基于画像统计的自动评价</a:t>
              </a:r>
              <a:endParaRPr lang="zh-CN" altLang="en-US" sz="2400" b="1" spc="100">
                <a:solidFill>
                  <a:srgbClr val="0D0D0D"/>
                </a:solidFill>
                <a:latin typeface="Arial" panose="020B0604020202090204"/>
                <a:ea typeface="微软雅黑"/>
                <a:sym typeface="+mn-ea"/>
              </a:endParaRPr>
            </a:p>
          </p:txBody>
        </p:sp>
        <p:grpSp>
          <p:nvGrpSpPr>
            <p:cNvPr id="48" name="组合 47"/>
            <p:cNvGrpSpPr/>
            <p:nvPr/>
          </p:nvGrpSpPr>
          <p:grpSpPr>
            <a:xfrm>
              <a:off x="2797232" y="2166683"/>
              <a:ext cx="661337" cy="677030"/>
              <a:chOff x="1316906" y="1805293"/>
              <a:chExt cx="661337" cy="677030"/>
            </a:xfrm>
          </p:grpSpPr>
          <p:sp>
            <p:nvSpPr>
              <p:cNvPr id="49" name="矩形 48"/>
              <p:cNvSpPr/>
              <p:nvPr/>
            </p:nvSpPr>
            <p:spPr>
              <a:xfrm>
                <a:off x="1316906" y="1805293"/>
                <a:ext cx="661337" cy="677030"/>
              </a:xfrm>
              <a:prstGeom prst="rect">
                <a:avLst/>
              </a:prstGeom>
              <a:solidFill>
                <a:srgbClr val="D24726"/>
              </a:solidFill>
              <a:ln>
                <a:noFill/>
              </a:ln>
            </p:spPr>
            <p:txBody>
              <a:bodyPr anchor="ctr"/>
              <a:p>
                <a:pPr algn="ctr"/>
                <a:endParaRPr lang="zh-CN" sz="1600">
                  <a:solidFill>
                    <a:schemeClr val="lt1"/>
                  </a:solidFill>
                  <a:latin typeface="Arial" panose="020B0604020202090204"/>
                  <a:ea typeface="微软雅黑"/>
                </a:endParaRPr>
              </a:p>
            </p:txBody>
          </p:sp>
          <p:sp>
            <p:nvSpPr>
              <p:cNvPr id="50" name="文本框 49"/>
              <p:cNvSpPr txBox="1"/>
              <p:nvPr/>
            </p:nvSpPr>
            <p:spPr>
              <a:xfrm>
                <a:off x="1371356" y="1912976"/>
                <a:ext cx="552436" cy="52101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p>
                <a:pPr algn="ctr"/>
                <a:r>
                  <a:rPr lang="zh-CN" sz="2400" b="1">
                    <a:solidFill>
                      <a:schemeClr val="bg1"/>
                    </a:solidFill>
                    <a:latin typeface="Arial" panose="020B0604020202090204"/>
                    <a:ea typeface="微软雅黑"/>
                  </a:rPr>
                  <a:t>三</a:t>
                </a:r>
                <a:endParaRPr lang="zh-CN" sz="2400" b="1">
                  <a:solidFill>
                    <a:schemeClr val="bg1"/>
                  </a:solidFill>
                  <a:latin typeface="Arial" panose="020B0604020202090204"/>
                  <a:ea typeface="微软雅黑"/>
                </a:endParaRPr>
              </a:p>
            </p:txBody>
          </p:sp>
        </p:grpSp>
      </p:grpSp>
      <p:grpSp>
        <p:nvGrpSpPr>
          <p:cNvPr id="51" name="组合 50"/>
          <p:cNvGrpSpPr/>
          <p:nvPr/>
        </p:nvGrpSpPr>
        <p:grpSpPr>
          <a:xfrm rot="0">
            <a:off x="3407177" y="3766911"/>
            <a:ext cx="5581015" cy="600710"/>
            <a:chOff x="2797232" y="2163878"/>
            <a:chExt cx="6313858" cy="679835"/>
          </a:xfrm>
        </p:grpSpPr>
        <p:sp>
          <p:nvSpPr>
            <p:cNvPr id="52" name="矩形: 圆角 5"/>
            <p:cNvSpPr/>
            <p:nvPr/>
          </p:nvSpPr>
          <p:spPr>
            <a:xfrm>
              <a:off x="3441580" y="2163878"/>
              <a:ext cx="5545230" cy="676295"/>
            </a:xfrm>
            <a:prstGeom prst="roundRect">
              <a:avLst>
                <a:gd name="adj" fmla="val 0"/>
              </a:avLst>
            </a:prstGeom>
            <a:solidFill>
              <a:schemeClr val="accent2">
                <a:alpha val="5000"/>
                <a:lumMod val="75000"/>
              </a:schemeClr>
            </a:solidFill>
            <a:ln w="6350">
              <a:solidFill>
                <a:schemeClr val="accent1">
                  <a:shade val="50000"/>
                </a:schemeClr>
              </a:solidFill>
              <a:prstDash val="solid"/>
              <a:miter/>
            </a:ln>
          </p:spPr>
          <p:txBody>
            <a:bodyPr anchor="ctr"/>
            <a:p>
              <a:pPr algn="ctr"/>
              <a:endParaRPr lang="zh-CN" sz="1600">
                <a:solidFill>
                  <a:schemeClr val="lt1"/>
                </a:solidFill>
                <a:latin typeface="Arial" panose="020B0604020202090204"/>
                <a:ea typeface="微软雅黑"/>
              </a:endParaRPr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3662882" y="2204122"/>
              <a:ext cx="5448208" cy="59072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/>
            <a:p>
              <a:pPr marL="6350" indent="-6350"/>
              <a:r>
                <a:rPr lang="zh-CN" sz="2400">
                  <a:sym typeface="+mn-ea"/>
                </a:rPr>
                <a:t>自动评价算法指标</a:t>
              </a:r>
              <a:endParaRPr lang="en-US" sz="2400"/>
            </a:p>
            <a:p>
              <a:pPr marL="6350" indent="-6350"/>
              <a:endParaRPr lang="zh-CN" altLang="en-US" sz="2400" b="1" spc="100">
                <a:solidFill>
                  <a:srgbClr val="0D0D0D"/>
                </a:solidFill>
                <a:latin typeface="Arial" panose="020B0604020202090204"/>
                <a:ea typeface="微软雅黑"/>
                <a:sym typeface="+mn-ea"/>
              </a:endParaRPr>
            </a:p>
          </p:txBody>
        </p:sp>
        <p:grpSp>
          <p:nvGrpSpPr>
            <p:cNvPr id="54" name="组合 53"/>
            <p:cNvGrpSpPr/>
            <p:nvPr/>
          </p:nvGrpSpPr>
          <p:grpSpPr>
            <a:xfrm>
              <a:off x="2797232" y="2166683"/>
              <a:ext cx="661337" cy="677030"/>
              <a:chOff x="1316906" y="1805293"/>
              <a:chExt cx="661337" cy="677030"/>
            </a:xfrm>
          </p:grpSpPr>
          <p:sp>
            <p:nvSpPr>
              <p:cNvPr id="55" name="矩形 54"/>
              <p:cNvSpPr/>
              <p:nvPr/>
            </p:nvSpPr>
            <p:spPr>
              <a:xfrm>
                <a:off x="1316906" y="1805293"/>
                <a:ext cx="661337" cy="677030"/>
              </a:xfrm>
              <a:prstGeom prst="rect">
                <a:avLst/>
              </a:prstGeom>
              <a:solidFill>
                <a:srgbClr val="D24726"/>
              </a:solidFill>
              <a:ln>
                <a:noFill/>
              </a:ln>
            </p:spPr>
            <p:txBody>
              <a:bodyPr anchor="ctr"/>
              <a:p>
                <a:pPr algn="ctr"/>
                <a:endParaRPr lang="zh-CN" sz="1600">
                  <a:solidFill>
                    <a:schemeClr val="lt1"/>
                  </a:solidFill>
                  <a:latin typeface="Arial" panose="020B0604020202090204"/>
                  <a:ea typeface="微软雅黑"/>
                </a:endParaRPr>
              </a:p>
            </p:txBody>
          </p:sp>
          <p:sp>
            <p:nvSpPr>
              <p:cNvPr id="56" name="文本框 55"/>
              <p:cNvSpPr txBox="1"/>
              <p:nvPr/>
            </p:nvSpPr>
            <p:spPr>
              <a:xfrm>
                <a:off x="1371356" y="1912976"/>
                <a:ext cx="552436" cy="52101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p>
                <a:pPr algn="ctr"/>
                <a:r>
                  <a:rPr lang="zh-CN" sz="2400" b="1">
                    <a:solidFill>
                      <a:schemeClr val="bg1"/>
                    </a:solidFill>
                    <a:latin typeface="Arial" panose="020B0604020202090204"/>
                    <a:ea typeface="微软雅黑"/>
                  </a:rPr>
                  <a:t>四</a:t>
                </a:r>
                <a:endParaRPr lang="zh-CN" sz="2400" b="1">
                  <a:solidFill>
                    <a:schemeClr val="bg1"/>
                  </a:solidFill>
                  <a:latin typeface="Arial" panose="020B0604020202090204"/>
                  <a:ea typeface="微软雅黑"/>
                </a:endParaRPr>
              </a:p>
            </p:txBody>
          </p:sp>
        </p:grpSp>
      </p:grpSp>
      <p:grpSp>
        <p:nvGrpSpPr>
          <p:cNvPr id="57" name="组合 56"/>
          <p:cNvGrpSpPr/>
          <p:nvPr/>
        </p:nvGrpSpPr>
        <p:grpSpPr>
          <a:xfrm rot="0">
            <a:off x="3407177" y="4505416"/>
            <a:ext cx="5581015" cy="600710"/>
            <a:chOff x="2797232" y="2163878"/>
            <a:chExt cx="6313858" cy="679835"/>
          </a:xfrm>
        </p:grpSpPr>
        <p:sp>
          <p:nvSpPr>
            <p:cNvPr id="58" name="矩形: 圆角 5"/>
            <p:cNvSpPr/>
            <p:nvPr/>
          </p:nvSpPr>
          <p:spPr>
            <a:xfrm>
              <a:off x="3441580" y="2163878"/>
              <a:ext cx="5545230" cy="676295"/>
            </a:xfrm>
            <a:prstGeom prst="roundRect">
              <a:avLst>
                <a:gd name="adj" fmla="val 0"/>
              </a:avLst>
            </a:prstGeom>
            <a:solidFill>
              <a:schemeClr val="accent2">
                <a:alpha val="5000"/>
                <a:lumMod val="75000"/>
              </a:schemeClr>
            </a:solidFill>
            <a:ln w="6350">
              <a:solidFill>
                <a:schemeClr val="accent1">
                  <a:shade val="50000"/>
                </a:schemeClr>
              </a:solidFill>
              <a:prstDash val="solid"/>
              <a:miter/>
            </a:ln>
          </p:spPr>
          <p:txBody>
            <a:bodyPr anchor="ctr"/>
            <a:p>
              <a:pPr algn="ctr"/>
              <a:endParaRPr lang="zh-CN" sz="1600">
                <a:solidFill>
                  <a:schemeClr val="lt1"/>
                </a:solidFill>
                <a:latin typeface="Arial" panose="020B0604020202090204"/>
                <a:ea typeface="微软雅黑"/>
              </a:endParaRPr>
            </a:p>
          </p:txBody>
        </p:sp>
        <p:sp>
          <p:nvSpPr>
            <p:cNvPr id="59" name="文本框 58"/>
            <p:cNvSpPr txBox="1"/>
            <p:nvPr/>
          </p:nvSpPr>
          <p:spPr>
            <a:xfrm>
              <a:off x="3662882" y="2204122"/>
              <a:ext cx="5448208" cy="59072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/>
            <a:p>
              <a:pPr marL="6350" indent="-6350"/>
              <a:r>
                <a:rPr lang="zh-CN" sz="2400">
                  <a:sym typeface="+mn-ea"/>
                </a:rPr>
                <a:t>自动评价示例</a:t>
              </a:r>
              <a:endParaRPr lang="en-US" sz="2400"/>
            </a:p>
            <a:p>
              <a:pPr marL="6350" indent="-6350"/>
              <a:endParaRPr lang="zh-CN" altLang="en-US" sz="2400" b="1" spc="100">
                <a:solidFill>
                  <a:srgbClr val="0D0D0D"/>
                </a:solidFill>
                <a:latin typeface="Arial" panose="020B0604020202090204"/>
                <a:ea typeface="微软雅黑"/>
                <a:sym typeface="+mn-ea"/>
              </a:endParaRPr>
            </a:p>
          </p:txBody>
        </p:sp>
        <p:grpSp>
          <p:nvGrpSpPr>
            <p:cNvPr id="60" name="组合 59"/>
            <p:cNvGrpSpPr/>
            <p:nvPr/>
          </p:nvGrpSpPr>
          <p:grpSpPr>
            <a:xfrm>
              <a:off x="2797232" y="2166683"/>
              <a:ext cx="661337" cy="677030"/>
              <a:chOff x="1316906" y="1805293"/>
              <a:chExt cx="661337" cy="677030"/>
            </a:xfrm>
          </p:grpSpPr>
          <p:sp>
            <p:nvSpPr>
              <p:cNvPr id="61" name="矩形 60"/>
              <p:cNvSpPr/>
              <p:nvPr/>
            </p:nvSpPr>
            <p:spPr>
              <a:xfrm>
                <a:off x="1316906" y="1805293"/>
                <a:ext cx="661337" cy="677030"/>
              </a:xfrm>
              <a:prstGeom prst="rect">
                <a:avLst/>
              </a:prstGeom>
              <a:solidFill>
                <a:srgbClr val="D24726"/>
              </a:solidFill>
              <a:ln>
                <a:noFill/>
              </a:ln>
            </p:spPr>
            <p:txBody>
              <a:bodyPr anchor="ctr"/>
              <a:p>
                <a:pPr algn="ctr"/>
                <a:endParaRPr lang="zh-CN" sz="1600">
                  <a:solidFill>
                    <a:schemeClr val="lt1"/>
                  </a:solidFill>
                  <a:latin typeface="Arial" panose="020B0604020202090204"/>
                  <a:ea typeface="微软雅黑"/>
                </a:endParaRPr>
              </a:p>
            </p:txBody>
          </p:sp>
          <p:sp>
            <p:nvSpPr>
              <p:cNvPr id="62" name="文本框 61"/>
              <p:cNvSpPr txBox="1"/>
              <p:nvPr/>
            </p:nvSpPr>
            <p:spPr>
              <a:xfrm>
                <a:off x="1371356" y="1912976"/>
                <a:ext cx="552436" cy="52101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p>
                <a:pPr algn="ctr"/>
                <a:r>
                  <a:rPr lang="zh-CN" sz="2400" b="1">
                    <a:solidFill>
                      <a:schemeClr val="bg1"/>
                    </a:solidFill>
                    <a:latin typeface="Arial" panose="020B0604020202090204"/>
                    <a:ea typeface="微软雅黑"/>
                  </a:rPr>
                  <a:t>五</a:t>
                </a:r>
                <a:endParaRPr lang="zh-CN" sz="2400" b="1">
                  <a:solidFill>
                    <a:schemeClr val="bg1"/>
                  </a:solidFill>
                  <a:latin typeface="Arial" panose="020B0604020202090204"/>
                  <a:ea typeface="微软雅黑"/>
                </a:endParaRPr>
              </a:p>
            </p:txBody>
          </p: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/>
          <p:nvPr>
            <p:ph type="title"/>
          </p:nvPr>
        </p:nvSpPr>
        <p:spPr>
          <a:xfrm>
            <a:off x="521207" y="534102"/>
            <a:ext cx="6877119" cy="554034"/>
          </a:xfrm>
          <a:prstGeom prst="rect">
            <a:avLst/>
          </a:prstGeom>
        </p:spPr>
        <p:txBody>
          <a:bodyPr vert="horz" lIns="91440" tIns="45720" rIns="91440" bIns="45720" anchor="b" anchorCtr="0"/>
          <a:lstStyle>
            <a:lvl1pPr lvl="0" algn="l" defTabSz="914400">
              <a:spcBef>
                <a:spcPct val="0"/>
              </a:spcBef>
              <a:buNone/>
              <a:defRPr sz="2800" kern="1200">
                <a:solidFill>
                  <a:schemeClr val="bg2">
                    <a:lumMod val="25000"/>
                  </a:schemeClr>
                </a:solidFill>
                <a:latin typeface="Microsoft YaHei UI"/>
                <a:ea typeface="Microsoft YaHei UI"/>
              </a:defRPr>
            </a:lvl1pPr>
          </a:lstStyle>
          <a:p>
            <a:pPr marL="6350" indent="-6350"/>
            <a:r>
              <a:rPr lang="zh-CN" sz="2800" b="1" spc="100">
                <a:solidFill>
                  <a:srgbClr val="0D0D0D"/>
                </a:solidFill>
                <a:latin typeface="微软雅黑"/>
                <a:ea typeface="微软雅黑"/>
              </a:rPr>
              <a:t>1 基于历史申请书指派结果评价</a:t>
            </a:r>
            <a:endParaRPr lang="zh-CN" sz="2800" b="1" spc="100">
              <a:solidFill>
                <a:srgbClr val="0D0D0D"/>
              </a:solidFill>
              <a:latin typeface="微软雅黑"/>
              <a:ea typeface="微软雅黑"/>
            </a:endParaRPr>
          </a:p>
        </p:txBody>
      </p:sp>
      <p:pic>
        <p:nvPicPr>
          <p:cNvPr id="5" name="图片 4"/>
          <p:cNvPicPr/>
          <p:nvPr/>
        </p:nvPicPr>
        <p:blipFill>
          <a:blip r:embed="rId1"/>
          <a:stretch>
            <a:fillRect/>
          </a:stretch>
        </p:blipFill>
        <p:spPr>
          <a:xfrm>
            <a:off x="5800745" y="1565970"/>
            <a:ext cx="3659512" cy="4219202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916229" y="1483260"/>
            <a:ext cx="3405512" cy="651836"/>
          </a:xfrm>
          <a:prstGeom prst="rect">
            <a:avLst/>
          </a:prstGeom>
          <a:ln w="12700">
            <a:prstDash val="solid"/>
          </a:ln>
        </p:spPr>
        <p:txBody>
          <a:bodyPr/>
          <a:lstStyle/>
          <a:p>
            <a:r>
              <a:rPr lang="zh-CN"/>
              <a:t>利用历史指派结果通过评价算法对智能指派系统结果进行评价。</a:t>
            </a:r>
            <a:endParaRPr 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标题 7"/>
          <p:cNvSpPr txBox="1"/>
          <p:nvPr/>
        </p:nvSpPr>
        <p:spPr>
          <a:xfrm>
            <a:off x="685444" y="523333"/>
            <a:ext cx="7585340" cy="640080"/>
          </a:xfrm>
          <a:prstGeom prst="rect">
            <a:avLst/>
          </a:prstGeom>
        </p:spPr>
        <p:txBody>
          <a:bodyPr vert="horz" lIns="91440" tIns="45720" rIns="91440" bIns="45720" anchor="b" anchorCtr="0"/>
          <a:lstStyle>
            <a:lvl1pPr lvl="0" algn="l" defTabSz="914400">
              <a:spcBef>
                <a:spcPct val="0"/>
              </a:spcBef>
              <a:buNone/>
              <a:defRPr sz="2800" kern="1200">
                <a:solidFill>
                  <a:schemeClr val="bg2">
                    <a:lumMod val="25000"/>
                  </a:schemeClr>
                </a:solidFill>
                <a:latin typeface="Microsoft YaHei UI"/>
                <a:ea typeface="Microsoft YaHei UI"/>
              </a:defRPr>
            </a:lvl1pPr>
          </a:lstStyle>
          <a:p>
            <a:pPr marL="6350" indent="-6350"/>
            <a:r>
              <a:rPr lang="zh-CN" b="1" spc="100">
                <a:solidFill>
                  <a:srgbClr val="0D0D0D"/>
                </a:solidFill>
                <a:latin typeface="微软雅黑"/>
                <a:ea typeface="微软雅黑"/>
              </a:rPr>
              <a:t>2 基于参考文献的自动评价</a:t>
            </a:r>
            <a:endParaRPr lang="zh-CN" b="1" spc="100">
              <a:solidFill>
                <a:srgbClr val="0D0D0D"/>
              </a:solidFill>
              <a:latin typeface="微软雅黑"/>
              <a:ea typeface="微软雅黑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685165" y="1428750"/>
            <a:ext cx="4517390" cy="2432685"/>
          </a:xfrm>
          <a:prstGeom prst="rect">
            <a:avLst/>
          </a:prstGeom>
          <a:noFill/>
          <a:ln w="19050">
            <a:solidFill>
              <a:schemeClr val="accent1">
                <a:lumMod val="50000"/>
              </a:schemeClr>
            </a:solidFill>
          </a:ln>
        </p:spPr>
        <p:txBody>
          <a:bodyPr wrap="square" anchor="t">
            <a:spAutoFit/>
          </a:bodyPr>
          <a:lstStyle/>
          <a:p>
            <a:r>
              <a:rPr lang="zh-CN" b="1">
                <a:latin typeface="Arial Bold" panose="020B0604020202090204"/>
              </a:rPr>
              <a:t>论文数据集</a:t>
            </a:r>
            <a:endParaRPr lang="zh-CN"/>
          </a:p>
          <a:p>
            <a:pPr>
              <a:lnSpc>
                <a:spcPct val="120000"/>
              </a:lnSpc>
            </a:pPr>
            <a:r>
              <a:rPr lang="zh-CN" sz="1600"/>
              <a:t>1) ID：唯一标识论文的标识符。</a:t>
            </a:r>
            <a:endParaRPr lang="zh-CN" sz="1600"/>
          </a:p>
          <a:p>
            <a:pPr>
              <a:lnSpc>
                <a:spcPct val="120000"/>
              </a:lnSpc>
            </a:pPr>
            <a:r>
              <a:rPr lang="zh-CN" sz="1600"/>
              <a:t>2) 标题：文档的描述性标题。</a:t>
            </a:r>
            <a:endParaRPr lang="zh-CN" sz="1600"/>
          </a:p>
          <a:p>
            <a:pPr>
              <a:lnSpc>
                <a:spcPct val="120000"/>
              </a:lnSpc>
            </a:pPr>
            <a:r>
              <a:rPr lang="zh-CN" sz="1600"/>
              <a:t>3) 摘要：描述论文研究内容、方法、结果等内容的文本，通常为一段自然语言内容。</a:t>
            </a:r>
            <a:endParaRPr lang="zh-CN" sz="1600"/>
          </a:p>
          <a:p>
            <a:pPr>
              <a:lnSpc>
                <a:spcPct val="120000"/>
              </a:lnSpc>
            </a:pPr>
            <a:r>
              <a:rPr lang="zh-CN" sz="1600"/>
              <a:t>4) 关键词列表：文献作者人工提供的4-5个关键词（组）。</a:t>
            </a:r>
            <a:endParaRPr lang="zh-CN" sz="1600"/>
          </a:p>
          <a:p>
            <a:pPr>
              <a:lnSpc>
                <a:spcPct val="120000"/>
              </a:lnSpc>
            </a:pPr>
            <a:r>
              <a:rPr lang="en-US" sz="1600"/>
              <a:t>5) </a:t>
            </a:r>
            <a:r>
              <a:rPr lang="zh-CN" sz="1600"/>
              <a:t>参考文献</a:t>
            </a:r>
            <a:r>
              <a:rPr lang="en-US" sz="1600"/>
              <a:t>: </a:t>
            </a:r>
            <a:r>
              <a:rPr lang="zh-CN" sz="1600"/>
              <a:t>论文所引用的文献信息。</a:t>
            </a:r>
            <a:endParaRPr lang="zh-CN" sz="1600"/>
          </a:p>
        </p:txBody>
      </p:sp>
      <p:sp>
        <p:nvSpPr>
          <p:cNvPr id="46" name="文本框 45"/>
          <p:cNvSpPr txBox="1"/>
          <p:nvPr/>
        </p:nvSpPr>
        <p:spPr>
          <a:xfrm>
            <a:off x="6362065" y="1597660"/>
            <a:ext cx="5327015" cy="2262505"/>
          </a:xfrm>
          <a:prstGeom prst="rect">
            <a:avLst/>
          </a:prstGeom>
          <a:noFill/>
          <a:ln w="19050">
            <a:solidFill>
              <a:schemeClr val="accent1">
                <a:lumMod val="50000"/>
              </a:schemeClr>
            </a:solidFill>
          </a:ln>
        </p:spPr>
        <p:txBody>
          <a:bodyPr wrap="square" anchor="t">
            <a:spAutoFit/>
          </a:bodyPr>
          <a:lstStyle/>
          <a:p>
            <a:r>
              <a:rPr lang="zh-CN" b="1">
                <a:latin typeface="Arial Bold" panose="020B0604020202090204"/>
              </a:rPr>
              <a:t>候选专家数据集</a:t>
            </a:r>
            <a:endParaRPr lang="zh-CN"/>
          </a:p>
          <a:p>
            <a:pPr>
              <a:lnSpc>
                <a:spcPct val="110000"/>
              </a:lnSpc>
            </a:pPr>
            <a:r>
              <a:rPr lang="zh-CN" sz="1600"/>
              <a:t>1) ID：唯一标识专家的标识符。</a:t>
            </a:r>
            <a:endParaRPr lang="zh-CN" sz="1600"/>
          </a:p>
          <a:p>
            <a:pPr>
              <a:lnSpc>
                <a:spcPct val="110000"/>
              </a:lnSpc>
            </a:pPr>
            <a:r>
              <a:rPr lang="zh-CN" sz="1600"/>
              <a:t>2) 姓名：专家姓名。</a:t>
            </a:r>
            <a:endParaRPr lang="zh-CN" sz="1600"/>
          </a:p>
          <a:p>
            <a:pPr>
              <a:lnSpc>
                <a:spcPct val="110000"/>
              </a:lnSpc>
            </a:pPr>
            <a:r>
              <a:rPr lang="zh-CN" sz="1600"/>
              <a:t>3) 研究领域：专家自己提供的若干描述其研究领域的关键词（组）。</a:t>
            </a:r>
            <a:endParaRPr lang="zh-CN" sz="1600"/>
          </a:p>
          <a:p>
            <a:pPr>
              <a:lnSpc>
                <a:spcPct val="110000"/>
              </a:lnSpc>
            </a:pPr>
            <a:r>
              <a:rPr lang="zh-CN" sz="1600"/>
              <a:t>4) 学术指标：H指数，论文发表数量，总引用数等指标。</a:t>
            </a:r>
            <a:endParaRPr lang="zh-CN" sz="1600"/>
          </a:p>
          <a:p>
            <a:pPr>
              <a:lnSpc>
                <a:spcPct val="110000"/>
              </a:lnSpc>
            </a:pPr>
            <a:r>
              <a:rPr lang="zh-CN" sz="1600"/>
              <a:t>5) 研究成果：专家历史上发表的若干论文或科研项目，每条成果信息均包含标题、摘要、引用量、发表年份等。</a:t>
            </a:r>
            <a:endParaRPr lang="zh-CN" sz="1600"/>
          </a:p>
        </p:txBody>
      </p:sp>
      <p:sp>
        <p:nvSpPr>
          <p:cNvPr id="48" name="矩形 47"/>
          <p:cNvSpPr/>
          <p:nvPr/>
        </p:nvSpPr>
        <p:spPr>
          <a:xfrm>
            <a:off x="999490" y="3467101"/>
            <a:ext cx="3191510" cy="491490"/>
          </a:xfrm>
          <a:prstGeom prst="rect">
            <a:avLst/>
          </a:prstGeom>
          <a:solidFill>
            <a:srgbClr val="000000">
              <a:alpha val="0"/>
            </a:srgbClr>
          </a:solidFill>
          <a:ln w="19050">
            <a:solidFill>
              <a:schemeClr val="accent1">
                <a:lumMod val="50000"/>
              </a:schemeClr>
            </a:solidFill>
            <a:prstDash val="dash"/>
            <a:miter/>
          </a:ln>
        </p:spPr>
        <p:txBody>
          <a:bodyPr anchor="ctr"/>
          <a:lstStyle/>
          <a:p>
            <a:pPr algn="ctr"/>
            <a:endParaRPr lang="zh-CN">
              <a:solidFill>
                <a:schemeClr val="lt1"/>
              </a:solidFill>
            </a:endParaRPr>
          </a:p>
        </p:txBody>
      </p:sp>
      <p:cxnSp>
        <p:nvCxnSpPr>
          <p:cNvPr id="49" name="肘形连接符 48"/>
          <p:cNvCxnSpPr/>
          <p:nvPr/>
        </p:nvCxnSpPr>
        <p:spPr>
          <a:xfrm flipV="1">
            <a:off x="4197350" y="2560320"/>
            <a:ext cx="2158365" cy="1222375"/>
          </a:xfrm>
          <a:prstGeom prst="bentConnector3">
            <a:avLst>
              <a:gd name="adj1" fmla="val 58870"/>
            </a:avLst>
          </a:prstGeom>
          <a:ln w="19050">
            <a:solidFill>
              <a:schemeClr val="accent1">
                <a:lumMod val="50000"/>
              </a:schemeClr>
            </a:solidFill>
            <a:prstDash val="solid"/>
            <a:miter/>
            <a:tailEnd type="arrow"/>
          </a:ln>
        </p:spPr>
      </p:cxnSp>
      <p:sp>
        <p:nvSpPr>
          <p:cNvPr id="52" name="文本框 51"/>
          <p:cNvSpPr txBox="1"/>
          <p:nvPr/>
        </p:nvSpPr>
        <p:spPr>
          <a:xfrm>
            <a:off x="4442460" y="3467100"/>
            <a:ext cx="671195" cy="306705"/>
          </a:xfrm>
          <a:prstGeom prst="rect">
            <a:avLst/>
          </a:prstGeom>
          <a:noFill/>
          <a:ln>
            <a:noFill/>
          </a:ln>
        </p:spPr>
        <p:txBody>
          <a:bodyPr wrap="square" anchor="t">
            <a:spAutoFit/>
          </a:bodyPr>
          <a:lstStyle/>
          <a:p>
            <a:r>
              <a:rPr lang="zh-CN" sz="1400"/>
              <a:t>作者</a:t>
            </a:r>
            <a:endParaRPr lang="zh-CN" sz="1400"/>
          </a:p>
        </p:txBody>
      </p:sp>
      <p:grpSp>
        <p:nvGrpSpPr>
          <p:cNvPr id="65" name="组合 64"/>
          <p:cNvGrpSpPr/>
          <p:nvPr/>
        </p:nvGrpSpPr>
        <p:grpSpPr>
          <a:xfrm>
            <a:off x="9117330" y="4685665"/>
            <a:ext cx="1584960" cy="820420"/>
            <a:chOff x="13752" y="6558"/>
            <a:chExt cx="2496" cy="1292"/>
          </a:xfrm>
        </p:grpSpPr>
        <p:sp>
          <p:nvSpPr>
            <p:cNvPr id="60" name="圆角矩形 59"/>
            <p:cNvSpPr/>
            <p:nvPr/>
          </p:nvSpPr>
          <p:spPr>
            <a:xfrm>
              <a:off x="13752" y="6558"/>
              <a:ext cx="2496" cy="1292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 cap="flat" cmpd="sng">
              <a:solidFill>
                <a:schemeClr val="accent1">
                  <a:shade val="50000"/>
                </a:schemeClr>
              </a:solidFill>
              <a:prstDash val="solid"/>
              <a:miter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</a:endParaRPr>
            </a:p>
          </p:txBody>
        </p:sp>
        <p:sp>
          <p:nvSpPr>
            <p:cNvPr id="61" name="文本框 60"/>
            <p:cNvSpPr txBox="1"/>
            <p:nvPr/>
          </p:nvSpPr>
          <p:spPr>
            <a:xfrm>
              <a:off x="13841" y="6661"/>
              <a:ext cx="2407" cy="10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/>
                <a:t>随机干扰专家信息</a:t>
              </a:r>
              <a:endParaRPr lang="zh-CN"/>
            </a:p>
          </p:txBody>
        </p:sp>
      </p:grpSp>
      <p:cxnSp>
        <p:nvCxnSpPr>
          <p:cNvPr id="62" name="直接箭头连接符 61"/>
          <p:cNvCxnSpPr>
            <a:stCxn id="60" idx="0"/>
          </p:cNvCxnSpPr>
          <p:nvPr/>
        </p:nvCxnSpPr>
        <p:spPr>
          <a:xfrm flipH="1" flipV="1">
            <a:off x="9895840" y="3866515"/>
            <a:ext cx="13970" cy="819150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prstDash val="solid"/>
            <a:miter/>
            <a:tailEnd type="arrow"/>
          </a:ln>
        </p:spPr>
      </p:cxnSp>
      <p:sp>
        <p:nvSpPr>
          <p:cNvPr id="63" name="文本框 62"/>
          <p:cNvSpPr txBox="1"/>
          <p:nvPr/>
        </p:nvSpPr>
        <p:spPr>
          <a:xfrm>
            <a:off x="685165" y="4533900"/>
            <a:ext cx="3757295" cy="1991995"/>
          </a:xfrm>
          <a:prstGeom prst="rect">
            <a:avLst/>
          </a:prstGeom>
          <a:noFill/>
          <a:ln w="19050">
            <a:solidFill>
              <a:schemeClr val="accent1">
                <a:lumMod val="50000"/>
              </a:schemeClr>
            </a:solidFill>
          </a:ln>
        </p:spPr>
        <p:txBody>
          <a:bodyPr wrap="square" anchor="t">
            <a:spAutoFit/>
          </a:bodyPr>
          <a:lstStyle/>
          <a:p>
            <a:r>
              <a:rPr lang="zh-CN" b="1">
                <a:latin typeface="Arial Bold" panose="020B0604020202090204"/>
              </a:rPr>
              <a:t>结果集</a:t>
            </a:r>
            <a:endParaRPr lang="zh-CN"/>
          </a:p>
          <a:p>
            <a:pPr>
              <a:lnSpc>
                <a:spcPct val="110000"/>
              </a:lnSpc>
            </a:pPr>
            <a:r>
              <a:rPr lang="zh-CN" sz="1600"/>
              <a:t>构造遵循如下规则：</a:t>
            </a:r>
            <a:endParaRPr lang="zh-CN" sz="1600"/>
          </a:p>
          <a:p>
            <a:pPr>
              <a:lnSpc>
                <a:spcPct val="110000"/>
              </a:lnSpc>
            </a:pPr>
            <a:r>
              <a:rPr lang="zh-CN" sz="1600"/>
              <a:t>对于每篇论文：</a:t>
            </a:r>
            <a:endParaRPr lang="zh-CN" sz="1600"/>
          </a:p>
          <a:p>
            <a:pPr>
              <a:lnSpc>
                <a:spcPct val="110000"/>
              </a:lnSpc>
            </a:pPr>
            <a:r>
              <a:rPr lang="zh-CN" sz="1600"/>
              <a:t>1) 高频引文作者作为“正确”评审专家列表，并按照上述频次由高到低排序；</a:t>
            </a:r>
            <a:endParaRPr lang="zh-CN" sz="1600"/>
          </a:p>
          <a:p>
            <a:pPr>
              <a:lnSpc>
                <a:spcPct val="110000"/>
              </a:lnSpc>
            </a:pPr>
            <a:r>
              <a:rPr lang="zh-CN" sz="1600"/>
              <a:t>2) 频次相同时，依次按照H指数和总引用数排序。</a:t>
            </a:r>
            <a:endParaRPr lang="zh-CN" sz="1600"/>
          </a:p>
        </p:txBody>
      </p:sp>
      <p:cxnSp>
        <p:nvCxnSpPr>
          <p:cNvPr id="66" name="直接箭头连接符 65"/>
          <p:cNvCxnSpPr/>
          <p:nvPr/>
        </p:nvCxnSpPr>
        <p:spPr>
          <a:xfrm>
            <a:off x="3326130" y="3958590"/>
            <a:ext cx="0" cy="579755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prstDash val="solid"/>
            <a:miter/>
            <a:tailEnd type="arrow"/>
          </a:ln>
        </p:spPr>
      </p:cxnSp>
      <p:sp>
        <p:nvSpPr>
          <p:cNvPr id="67" name="文本框 66"/>
          <p:cNvSpPr txBox="1"/>
          <p:nvPr/>
        </p:nvSpPr>
        <p:spPr>
          <a:xfrm>
            <a:off x="2306955" y="4161155"/>
            <a:ext cx="1098550" cy="275590"/>
          </a:xfrm>
          <a:prstGeom prst="rect">
            <a:avLst/>
          </a:prstGeom>
          <a:noFill/>
          <a:ln>
            <a:noFill/>
          </a:ln>
        </p:spPr>
        <p:txBody>
          <a:bodyPr wrap="square" anchor="t">
            <a:spAutoFit/>
          </a:bodyPr>
          <a:lstStyle/>
          <a:p>
            <a:r>
              <a:rPr lang="zh-CN" sz="1200"/>
              <a:t>高频引文作者</a:t>
            </a:r>
            <a:endParaRPr lang="zh-CN" sz="1200"/>
          </a:p>
        </p:txBody>
      </p:sp>
      <p:sp>
        <p:nvSpPr>
          <p:cNvPr id="69" name="圆角矩形 68"/>
          <p:cNvSpPr/>
          <p:nvPr/>
        </p:nvSpPr>
        <p:spPr>
          <a:xfrm>
            <a:off x="5592445" y="4991735"/>
            <a:ext cx="1688465" cy="1118235"/>
          </a:xfrm>
          <a:prstGeom prst="roundRect">
            <a:avLst/>
          </a:prstGeom>
          <a:solidFill>
            <a:schemeClr val="bg2"/>
          </a:solidFill>
          <a:ln w="12700" cap="flat" cmpd="sng">
            <a:solidFill>
              <a:schemeClr val="accent1">
                <a:shade val="50000"/>
              </a:schemeClr>
            </a:solidFill>
            <a:prstDash val="solid"/>
            <a:miter/>
          </a:ln>
        </p:spPr>
        <p:txBody>
          <a:bodyPr anchor="ctr"/>
          <a:lstStyle/>
          <a:p>
            <a:pPr algn="ctr"/>
            <a:endParaRPr lang="zh-CN">
              <a:solidFill>
                <a:schemeClr val="lt1"/>
              </a:solidFill>
            </a:endParaRPr>
          </a:p>
        </p:txBody>
      </p:sp>
      <p:sp>
        <p:nvSpPr>
          <p:cNvPr id="70" name="文本框 69"/>
          <p:cNvSpPr txBox="1"/>
          <p:nvPr/>
        </p:nvSpPr>
        <p:spPr>
          <a:xfrm>
            <a:off x="5843904" y="5228272"/>
            <a:ext cx="1185545" cy="645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/>
              <a:t>推荐专家列表</a:t>
            </a:r>
            <a:endParaRPr lang="zh-CN"/>
          </a:p>
        </p:txBody>
      </p:sp>
      <p:cxnSp>
        <p:nvCxnSpPr>
          <p:cNvPr id="72" name="直接箭头连接符 71"/>
          <p:cNvCxnSpPr/>
          <p:nvPr/>
        </p:nvCxnSpPr>
        <p:spPr>
          <a:xfrm>
            <a:off x="4442460" y="5523230"/>
            <a:ext cx="1149985" cy="3175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prstDash val="solid"/>
            <a:miter/>
            <a:tailEnd type="arrow"/>
          </a:ln>
        </p:spPr>
      </p:cxnSp>
      <p:sp>
        <p:nvSpPr>
          <p:cNvPr id="74" name="文本框 73"/>
          <p:cNvSpPr txBox="1"/>
          <p:nvPr/>
        </p:nvSpPr>
        <p:spPr>
          <a:xfrm>
            <a:off x="4596130" y="5113020"/>
            <a:ext cx="820420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/>
              <a:t>评价</a:t>
            </a:r>
            <a:endParaRPr 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标题 7"/>
          <p:cNvSpPr txBox="1"/>
          <p:nvPr/>
        </p:nvSpPr>
        <p:spPr>
          <a:xfrm>
            <a:off x="685444" y="520793"/>
            <a:ext cx="7734656" cy="640080"/>
          </a:xfrm>
          <a:prstGeom prst="rect">
            <a:avLst/>
          </a:prstGeom>
        </p:spPr>
        <p:txBody>
          <a:bodyPr vert="horz" lIns="91440" tIns="45720" rIns="91440" bIns="45720" anchor="b" anchorCtr="0"/>
          <a:lstStyle>
            <a:lvl1pPr lvl="0" algn="l" defTabSz="914400">
              <a:spcBef>
                <a:spcPct val="0"/>
              </a:spcBef>
              <a:buNone/>
              <a:defRPr sz="2800" kern="1200">
                <a:solidFill>
                  <a:schemeClr val="bg2">
                    <a:lumMod val="25000"/>
                  </a:schemeClr>
                </a:solidFill>
                <a:latin typeface="Microsoft YaHei UI"/>
                <a:ea typeface="Microsoft YaHei UI"/>
              </a:defRPr>
            </a:lvl1pPr>
          </a:lstStyle>
          <a:p>
            <a:pPr marL="6350" indent="-6350"/>
            <a:r>
              <a:rPr lang="zh-CN" b="1" spc="100">
                <a:solidFill>
                  <a:srgbClr val="0D0D0D"/>
                </a:solidFill>
                <a:latin typeface="微软雅黑"/>
                <a:ea typeface="微软雅黑"/>
              </a:rPr>
              <a:t>3 基于画像统计的自动评价</a:t>
            </a:r>
            <a:endParaRPr lang="zh-CN" b="1" spc="100">
              <a:solidFill>
                <a:srgbClr val="0D0D0D"/>
              </a:solidFill>
              <a:latin typeface="微软雅黑"/>
              <a:ea typeface="微软雅黑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685165" y="1428750"/>
            <a:ext cx="4517390" cy="2432685"/>
          </a:xfrm>
          <a:prstGeom prst="rect">
            <a:avLst/>
          </a:prstGeom>
          <a:noFill/>
          <a:ln w="19050">
            <a:solidFill>
              <a:schemeClr val="accent1">
                <a:lumMod val="50000"/>
              </a:schemeClr>
            </a:solidFill>
          </a:ln>
        </p:spPr>
        <p:txBody>
          <a:bodyPr wrap="square" anchor="t">
            <a:spAutoFit/>
          </a:bodyPr>
          <a:lstStyle/>
          <a:p>
            <a:r>
              <a:rPr lang="zh-CN" b="1">
                <a:latin typeface="Arial Bold" panose="020B0604020202090204"/>
              </a:rPr>
              <a:t>项目数据集</a:t>
            </a:r>
            <a:endParaRPr lang="zh-CN"/>
          </a:p>
          <a:p>
            <a:pPr>
              <a:lnSpc>
                <a:spcPct val="120000"/>
              </a:lnSpc>
            </a:pPr>
            <a:r>
              <a:rPr lang="zh-CN" sz="1600"/>
              <a:t>1) ID：唯一标识论文的标识符。</a:t>
            </a:r>
            <a:endParaRPr lang="zh-CN" sz="1600"/>
          </a:p>
          <a:p>
            <a:pPr>
              <a:lnSpc>
                <a:spcPct val="120000"/>
              </a:lnSpc>
            </a:pPr>
            <a:r>
              <a:rPr lang="zh-CN" sz="1600"/>
              <a:t>2) 标题：文档的描述性标题。</a:t>
            </a:r>
            <a:endParaRPr lang="zh-CN" sz="1600"/>
          </a:p>
          <a:p>
            <a:pPr>
              <a:lnSpc>
                <a:spcPct val="120000"/>
              </a:lnSpc>
            </a:pPr>
            <a:r>
              <a:rPr lang="zh-CN" sz="1600"/>
              <a:t>3) 摘要：描述论文研究内容、方法、结果等内容的文本，通常为一段自然语言内容。</a:t>
            </a:r>
            <a:endParaRPr lang="zh-CN" sz="1600"/>
          </a:p>
          <a:p>
            <a:pPr>
              <a:lnSpc>
                <a:spcPct val="120000"/>
              </a:lnSpc>
            </a:pPr>
            <a:r>
              <a:rPr lang="zh-CN" sz="1600"/>
              <a:t>4) 关键词列表：文献作者人工提供的4-5个关键词（组）。</a:t>
            </a:r>
            <a:endParaRPr lang="zh-CN" sz="1600"/>
          </a:p>
          <a:p>
            <a:pPr>
              <a:lnSpc>
                <a:spcPct val="120000"/>
              </a:lnSpc>
            </a:pPr>
            <a:r>
              <a:rPr lang="en-US" sz="1600"/>
              <a:t>5) </a:t>
            </a:r>
            <a:r>
              <a:rPr lang="zh-CN" sz="1600"/>
              <a:t>项目承担人：承担该项目的申请人列表</a:t>
            </a:r>
            <a:endParaRPr lang="zh-CN" sz="1600"/>
          </a:p>
        </p:txBody>
      </p:sp>
      <p:sp>
        <p:nvSpPr>
          <p:cNvPr id="63" name="文本框 62"/>
          <p:cNvSpPr txBox="1"/>
          <p:nvPr/>
        </p:nvSpPr>
        <p:spPr>
          <a:xfrm>
            <a:off x="550545" y="4271010"/>
            <a:ext cx="3580130" cy="2024380"/>
          </a:xfrm>
          <a:prstGeom prst="rect">
            <a:avLst/>
          </a:prstGeom>
          <a:noFill/>
          <a:ln w="19050">
            <a:solidFill>
              <a:schemeClr val="accent1">
                <a:lumMod val="50000"/>
              </a:schemeClr>
            </a:solidFill>
          </a:ln>
        </p:spPr>
        <p:txBody>
          <a:bodyPr wrap="square" anchor="t">
            <a:spAutoFit/>
          </a:bodyPr>
          <a:lstStyle/>
          <a:p>
            <a:r>
              <a:rPr lang="zh-CN" b="1">
                <a:latin typeface="Arial Bold" panose="020B0604020202090204"/>
              </a:rPr>
              <a:t>结果集</a:t>
            </a:r>
            <a:endParaRPr lang="zh-CN"/>
          </a:p>
          <a:p>
            <a:pPr>
              <a:lnSpc>
                <a:spcPct val="110000"/>
              </a:lnSpc>
            </a:pPr>
            <a:r>
              <a:rPr lang="zh-CN" sz="1400"/>
              <a:t>对于每个项目：</a:t>
            </a:r>
            <a:endParaRPr lang="zh-CN" sz="1400"/>
          </a:p>
          <a:p>
            <a:pPr>
              <a:lnSpc>
                <a:spcPct val="110000"/>
              </a:lnSpc>
            </a:pPr>
            <a:r>
              <a:rPr lang="en-US" altLang="zh-CN" sz="1400"/>
              <a:t>1</a:t>
            </a:r>
            <a:r>
              <a:rPr lang="zh-CN" altLang="en-US" sz="1400"/>
              <a:t>）</a:t>
            </a:r>
            <a:r>
              <a:rPr lang="zh-CN" sz="1400"/>
              <a:t>项目原承担人作为“正确”评审专家1</a:t>
            </a:r>
            <a:endParaRPr lang="zh-CN" sz="1400"/>
          </a:p>
          <a:p>
            <a:pPr>
              <a:lnSpc>
                <a:spcPct val="110000"/>
              </a:lnSpc>
            </a:pPr>
            <a:r>
              <a:rPr lang="en-US" altLang="zh-CN" sz="1400"/>
              <a:t>2</a:t>
            </a:r>
            <a:r>
              <a:rPr lang="zh-CN" sz="1400"/>
              <a:t>) 项目所属类别中除此项目承担人之外的其他项目承担人为“正确”评审专家，按照与此项目所属同一类别的频次由高到低排序；</a:t>
            </a:r>
            <a:endParaRPr lang="zh-CN" sz="1400"/>
          </a:p>
          <a:p>
            <a:pPr>
              <a:lnSpc>
                <a:spcPct val="110000"/>
              </a:lnSpc>
            </a:pPr>
            <a:r>
              <a:rPr lang="zh-CN" sz="1400"/>
              <a:t>3) 频次相同时，依次按照H指数和总引用数排序。</a:t>
            </a:r>
            <a:endParaRPr lang="zh-CN" sz="1400"/>
          </a:p>
        </p:txBody>
      </p:sp>
      <p:sp>
        <p:nvSpPr>
          <p:cNvPr id="48" name="矩形 47"/>
          <p:cNvSpPr/>
          <p:nvPr/>
        </p:nvSpPr>
        <p:spPr>
          <a:xfrm>
            <a:off x="999490" y="3467100"/>
            <a:ext cx="3612515" cy="507365"/>
          </a:xfrm>
          <a:prstGeom prst="rect">
            <a:avLst/>
          </a:prstGeom>
          <a:solidFill>
            <a:srgbClr val="000000">
              <a:alpha val="0"/>
            </a:srgbClr>
          </a:solidFill>
          <a:ln w="19050">
            <a:solidFill>
              <a:schemeClr val="accent1">
                <a:lumMod val="50000"/>
              </a:schemeClr>
            </a:solidFill>
            <a:prstDash val="dash"/>
            <a:miter/>
          </a:ln>
        </p:spPr>
        <p:txBody>
          <a:bodyPr anchor="ctr"/>
          <a:lstStyle/>
          <a:p>
            <a:pPr algn="ctr"/>
            <a:endParaRPr lang="zh-CN">
              <a:solidFill>
                <a:schemeClr val="lt1"/>
              </a:solidFill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8071485" y="1517650"/>
            <a:ext cx="854075" cy="917575"/>
            <a:chOff x="12069" y="2390"/>
            <a:chExt cx="1345" cy="1445"/>
          </a:xfrm>
        </p:grpSpPr>
        <p:sp>
          <p:nvSpPr>
            <p:cNvPr id="2" name="椭圆 1"/>
            <p:cNvSpPr/>
            <p:nvPr/>
          </p:nvSpPr>
          <p:spPr>
            <a:xfrm>
              <a:off x="12618" y="2487"/>
              <a:ext cx="597" cy="574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chemeClr val="accent1">
                  <a:shade val="50000"/>
                </a:schemeClr>
              </a:solidFill>
              <a:prstDash val="solid"/>
              <a:miter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</a:endParaRPr>
            </a:p>
          </p:txBody>
        </p:sp>
        <p:sp>
          <p:nvSpPr>
            <p:cNvPr id="5" name="椭圆 4"/>
            <p:cNvSpPr/>
            <p:nvPr/>
          </p:nvSpPr>
          <p:spPr>
            <a:xfrm>
              <a:off x="12818" y="2687"/>
              <a:ext cx="597" cy="574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chemeClr val="accent1">
                  <a:shade val="50000"/>
                </a:schemeClr>
              </a:solidFill>
              <a:prstDash val="solid"/>
              <a:miter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12742" y="3171"/>
              <a:ext cx="597" cy="574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chemeClr val="accent1">
                  <a:shade val="50000"/>
                </a:schemeClr>
              </a:solidFill>
              <a:prstDash val="solid"/>
              <a:miter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12221" y="2887"/>
              <a:ext cx="597" cy="574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chemeClr val="accent1">
                  <a:shade val="50000"/>
                </a:schemeClr>
              </a:solidFill>
              <a:prstDash val="solid"/>
              <a:miter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12221" y="3261"/>
              <a:ext cx="597" cy="574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chemeClr val="accent1">
                  <a:shade val="50000"/>
                </a:schemeClr>
              </a:solidFill>
              <a:prstDash val="solid"/>
              <a:miter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12069" y="2390"/>
              <a:ext cx="597" cy="574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chemeClr val="accent1">
                  <a:shade val="50000"/>
                </a:schemeClr>
              </a:solidFill>
              <a:prstDash val="solid"/>
              <a:miter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9637395" y="1628775"/>
            <a:ext cx="920750" cy="855980"/>
            <a:chOff x="14679" y="5113"/>
            <a:chExt cx="1450" cy="1348"/>
          </a:xfrm>
        </p:grpSpPr>
        <p:sp>
          <p:nvSpPr>
            <p:cNvPr id="4" name="椭圆 3"/>
            <p:cNvSpPr/>
            <p:nvPr/>
          </p:nvSpPr>
          <p:spPr>
            <a:xfrm>
              <a:off x="15076" y="5113"/>
              <a:ext cx="597" cy="574"/>
            </a:xfrm>
            <a:prstGeom prst="ellipse">
              <a:avLst/>
            </a:prstGeom>
            <a:solidFill>
              <a:schemeClr val="accent2"/>
            </a:solidFill>
            <a:ln w="12700" cap="flat" cmpd="sng">
              <a:solidFill>
                <a:schemeClr val="accent1">
                  <a:shade val="50000"/>
                </a:schemeClr>
              </a:solidFill>
              <a:prstDash val="solid"/>
              <a:miter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15533" y="5235"/>
              <a:ext cx="597" cy="574"/>
            </a:xfrm>
            <a:prstGeom prst="ellipse">
              <a:avLst/>
            </a:prstGeom>
            <a:solidFill>
              <a:schemeClr val="accent2"/>
            </a:solidFill>
            <a:ln w="12700" cap="flat" cmpd="sng">
              <a:solidFill>
                <a:schemeClr val="accent1">
                  <a:shade val="50000"/>
                </a:schemeClr>
              </a:solidFill>
              <a:prstDash val="solid"/>
              <a:miter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 rot="1080000">
              <a:off x="15276" y="5887"/>
              <a:ext cx="597" cy="574"/>
            </a:xfrm>
            <a:prstGeom prst="ellipse">
              <a:avLst/>
            </a:prstGeom>
            <a:solidFill>
              <a:schemeClr val="accent2"/>
            </a:solidFill>
            <a:ln w="12700" cap="flat" cmpd="sng">
              <a:solidFill>
                <a:schemeClr val="accent1">
                  <a:shade val="50000"/>
                </a:schemeClr>
              </a:solidFill>
              <a:prstDash val="solid"/>
              <a:miter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14679" y="5625"/>
              <a:ext cx="597" cy="574"/>
            </a:xfrm>
            <a:prstGeom prst="ellipse">
              <a:avLst/>
            </a:prstGeom>
            <a:solidFill>
              <a:schemeClr val="accent2"/>
            </a:solidFill>
            <a:ln w="12700" cap="flat" cmpd="sng">
              <a:solidFill>
                <a:schemeClr val="accent1">
                  <a:shade val="50000"/>
                </a:schemeClr>
              </a:solidFill>
              <a:prstDash val="solid"/>
              <a:miter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8879205" y="2449830"/>
            <a:ext cx="884555" cy="855980"/>
            <a:chOff x="12666" y="5948"/>
            <a:chExt cx="1393" cy="1348"/>
          </a:xfrm>
        </p:grpSpPr>
        <p:sp>
          <p:nvSpPr>
            <p:cNvPr id="3" name="椭圆 2"/>
            <p:cNvSpPr/>
            <p:nvPr/>
          </p:nvSpPr>
          <p:spPr>
            <a:xfrm>
              <a:off x="12818" y="5948"/>
              <a:ext cx="597" cy="574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 cap="flat" cmpd="sng">
              <a:solidFill>
                <a:schemeClr val="accent1">
                  <a:shade val="50000"/>
                </a:schemeClr>
              </a:solidFill>
              <a:prstDash val="solid"/>
              <a:miter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12666" y="6348"/>
              <a:ext cx="597" cy="574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 cap="flat" cmpd="sng">
              <a:solidFill>
                <a:schemeClr val="accent1">
                  <a:shade val="50000"/>
                </a:schemeClr>
              </a:solidFill>
              <a:prstDash val="solid"/>
              <a:miter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13063" y="6722"/>
              <a:ext cx="597" cy="574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 cap="flat" cmpd="sng">
              <a:solidFill>
                <a:schemeClr val="accent1">
                  <a:shade val="50000"/>
                </a:schemeClr>
              </a:solidFill>
              <a:prstDash val="solid"/>
              <a:miter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13263" y="6081"/>
              <a:ext cx="597" cy="574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 cap="flat" cmpd="sng">
              <a:solidFill>
                <a:schemeClr val="accent1">
                  <a:shade val="50000"/>
                </a:schemeClr>
              </a:solidFill>
              <a:prstDash val="solid"/>
              <a:miter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13463" y="6522"/>
              <a:ext cx="597" cy="574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 cap="flat" cmpd="sng">
              <a:solidFill>
                <a:schemeClr val="accent1">
                  <a:shade val="50000"/>
                </a:schemeClr>
              </a:solidFill>
              <a:prstDash val="solid"/>
              <a:miter/>
            </a:ln>
          </p:spPr>
          <p:txBody>
            <a:bodyPr anchor="ctr"/>
            <a:lstStyle/>
            <a:p>
              <a:pPr algn="ctr"/>
              <a:endParaRPr lang="zh-CN">
                <a:solidFill>
                  <a:schemeClr val="lt1"/>
                </a:solidFill>
              </a:endParaRPr>
            </a:p>
          </p:txBody>
        </p:sp>
      </p:grpSp>
      <p:sp>
        <p:nvSpPr>
          <p:cNvPr id="23" name="圆角矩形 22"/>
          <p:cNvSpPr/>
          <p:nvPr/>
        </p:nvSpPr>
        <p:spPr>
          <a:xfrm>
            <a:off x="7750175" y="1427480"/>
            <a:ext cx="3141345" cy="2039620"/>
          </a:xfrm>
          <a:prstGeom prst="roundRect">
            <a:avLst/>
          </a:prstGeom>
          <a:noFill/>
          <a:ln w="12700" cap="flat" cmpd="sng">
            <a:solidFill>
              <a:schemeClr val="accent1">
                <a:shade val="50000"/>
              </a:schemeClr>
            </a:solidFill>
            <a:prstDash val="solid"/>
            <a:miter/>
          </a:ln>
        </p:spPr>
        <p:txBody>
          <a:bodyPr anchor="ctr"/>
          <a:lstStyle/>
          <a:p>
            <a:pPr algn="ctr"/>
            <a:endParaRPr lang="zh-CN">
              <a:solidFill>
                <a:schemeClr val="lt1"/>
              </a:solidFill>
            </a:endParaRPr>
          </a:p>
        </p:txBody>
      </p:sp>
      <p:cxnSp>
        <p:nvCxnSpPr>
          <p:cNvPr id="24" name="曲线连接符 23"/>
          <p:cNvCxnSpPr>
            <a:stCxn id="45" idx="3"/>
          </p:cNvCxnSpPr>
          <p:nvPr/>
        </p:nvCxnSpPr>
        <p:spPr>
          <a:xfrm flipV="1">
            <a:off x="5202555" y="2449830"/>
            <a:ext cx="2547620" cy="195580"/>
          </a:xfrm>
          <a:prstGeom prst="curvedConnector3">
            <a:avLst>
              <a:gd name="adj1" fmla="val 50000"/>
            </a:avLst>
          </a:prstGeom>
          <a:ln w="19050">
            <a:solidFill>
              <a:schemeClr val="accent1">
                <a:lumMod val="50000"/>
              </a:schemeClr>
            </a:solidFill>
            <a:prstDash val="solid"/>
            <a:miter/>
            <a:tailEnd type="arrow"/>
          </a:ln>
        </p:spPr>
      </p:cxnSp>
      <p:sp>
        <p:nvSpPr>
          <p:cNvPr id="25" name="文本框 24"/>
          <p:cNvSpPr txBox="1"/>
          <p:nvPr/>
        </p:nvSpPr>
        <p:spPr>
          <a:xfrm>
            <a:off x="5357495" y="2208530"/>
            <a:ext cx="2373630" cy="368300"/>
          </a:xfrm>
          <a:prstGeom prst="rect">
            <a:avLst/>
          </a:prstGeom>
          <a:noFill/>
        </p:spPr>
        <p:txBody>
          <a:bodyPr wrap="square"/>
          <a:lstStyle/>
          <a:p>
            <a:r>
              <a:rPr lang="zh-CN"/>
              <a:t>项目基于画像统计</a:t>
            </a:r>
            <a:endParaRPr lang="zh-CN"/>
          </a:p>
        </p:txBody>
      </p:sp>
      <p:sp>
        <p:nvSpPr>
          <p:cNvPr id="26" name="文本框 25"/>
          <p:cNvSpPr txBox="1"/>
          <p:nvPr/>
        </p:nvSpPr>
        <p:spPr>
          <a:xfrm>
            <a:off x="6957695" y="4040505"/>
            <a:ext cx="4222750" cy="2497455"/>
          </a:xfrm>
          <a:prstGeom prst="rect">
            <a:avLst/>
          </a:prstGeom>
          <a:noFill/>
          <a:ln w="19050">
            <a:solidFill>
              <a:schemeClr val="accent1">
                <a:lumMod val="50000"/>
              </a:schemeClr>
            </a:solidFill>
          </a:ln>
        </p:spPr>
        <p:txBody>
          <a:bodyPr wrap="square" anchor="t">
            <a:spAutoFit/>
          </a:bodyPr>
          <a:lstStyle/>
          <a:p>
            <a:r>
              <a:rPr lang="zh-CN" b="1">
                <a:latin typeface="Arial Bold" panose="020B0604020202090204"/>
              </a:rPr>
              <a:t>候选专家数据集</a:t>
            </a:r>
            <a:endParaRPr lang="zh-CN"/>
          </a:p>
          <a:p>
            <a:pPr>
              <a:lnSpc>
                <a:spcPct val="110000"/>
              </a:lnSpc>
            </a:pPr>
            <a:r>
              <a:rPr lang="zh-CN" sz="1400"/>
              <a:t>1) ID：唯一标识专家的标识符。</a:t>
            </a:r>
            <a:endParaRPr lang="zh-CN" sz="1400"/>
          </a:p>
          <a:p>
            <a:pPr>
              <a:lnSpc>
                <a:spcPct val="110000"/>
              </a:lnSpc>
            </a:pPr>
            <a:r>
              <a:rPr lang="zh-CN" sz="1400"/>
              <a:t>2) 姓名：专家姓名。</a:t>
            </a:r>
            <a:endParaRPr lang="zh-CN" sz="1400"/>
          </a:p>
          <a:p>
            <a:pPr>
              <a:lnSpc>
                <a:spcPct val="110000"/>
              </a:lnSpc>
            </a:pPr>
            <a:r>
              <a:rPr lang="zh-CN" sz="1400"/>
              <a:t>3) 研究领域：专家自己提供的若干描述其研究领域的关键词（组）。</a:t>
            </a:r>
            <a:endParaRPr lang="zh-CN" sz="1400"/>
          </a:p>
          <a:p>
            <a:pPr>
              <a:lnSpc>
                <a:spcPct val="110000"/>
              </a:lnSpc>
            </a:pPr>
            <a:r>
              <a:rPr lang="zh-CN" sz="1400"/>
              <a:t>4) 学术指标：H指数，论文发表数量，总引用数等指标。</a:t>
            </a:r>
            <a:endParaRPr lang="zh-CN" sz="1400"/>
          </a:p>
          <a:p>
            <a:pPr>
              <a:lnSpc>
                <a:spcPct val="110000"/>
              </a:lnSpc>
            </a:pPr>
            <a:r>
              <a:rPr lang="zh-CN" sz="1400"/>
              <a:t>5) 研究成果：专家历史上发表的若干论文或科研项目，每条成果信息均包含标题、摘要、引用量、发表年份等。</a:t>
            </a:r>
            <a:endParaRPr lang="zh-CN" sz="1400"/>
          </a:p>
        </p:txBody>
      </p:sp>
      <p:cxnSp>
        <p:nvCxnSpPr>
          <p:cNvPr id="27" name="曲线连接符 26"/>
          <p:cNvCxnSpPr>
            <a:stCxn id="48" idx="3"/>
          </p:cNvCxnSpPr>
          <p:nvPr/>
        </p:nvCxnSpPr>
        <p:spPr>
          <a:xfrm>
            <a:off x="4612005" y="3720783"/>
            <a:ext cx="2307590" cy="820737"/>
          </a:xfrm>
          <a:prstGeom prst="curvedConnector3">
            <a:avLst>
              <a:gd name="adj1" fmla="val 50000"/>
            </a:avLst>
          </a:prstGeom>
          <a:ln w="19050">
            <a:solidFill>
              <a:schemeClr val="accent1">
                <a:lumMod val="50000"/>
              </a:schemeClr>
            </a:solidFill>
            <a:prstDash val="solid"/>
            <a:miter/>
            <a:tailEnd type="arrow"/>
          </a:ln>
        </p:spPr>
      </p:cxnSp>
      <p:sp>
        <p:nvSpPr>
          <p:cNvPr id="52" name="文本框 51"/>
          <p:cNvSpPr txBox="1"/>
          <p:nvPr/>
        </p:nvSpPr>
        <p:spPr>
          <a:xfrm>
            <a:off x="4612005" y="3515360"/>
            <a:ext cx="824230" cy="306705"/>
          </a:xfrm>
          <a:prstGeom prst="rect">
            <a:avLst/>
          </a:prstGeom>
          <a:noFill/>
          <a:ln>
            <a:noFill/>
          </a:ln>
        </p:spPr>
        <p:txBody>
          <a:bodyPr wrap="square" anchor="t">
            <a:spAutoFit/>
          </a:bodyPr>
          <a:lstStyle/>
          <a:p>
            <a:r>
              <a:rPr lang="zh-CN" sz="1400"/>
              <a:t>承担人</a:t>
            </a:r>
            <a:endParaRPr lang="zh-CN" sz="1400"/>
          </a:p>
        </p:txBody>
      </p:sp>
      <p:sp>
        <p:nvSpPr>
          <p:cNvPr id="69" name="圆角矩形 68"/>
          <p:cNvSpPr/>
          <p:nvPr/>
        </p:nvSpPr>
        <p:spPr>
          <a:xfrm>
            <a:off x="4921885" y="4961890"/>
            <a:ext cx="1688465" cy="1118235"/>
          </a:xfrm>
          <a:prstGeom prst="roundRect">
            <a:avLst/>
          </a:prstGeom>
          <a:solidFill>
            <a:schemeClr val="bg2"/>
          </a:solidFill>
          <a:ln w="12700" cap="flat" cmpd="sng">
            <a:solidFill>
              <a:schemeClr val="accent1">
                <a:shade val="50000"/>
              </a:schemeClr>
            </a:solidFill>
            <a:prstDash val="solid"/>
            <a:miter/>
          </a:ln>
        </p:spPr>
        <p:txBody>
          <a:bodyPr anchor="ctr"/>
          <a:lstStyle/>
          <a:p>
            <a:pPr algn="ctr"/>
            <a:endParaRPr lang="zh-CN">
              <a:solidFill>
                <a:schemeClr val="lt1"/>
              </a:solidFill>
            </a:endParaRPr>
          </a:p>
        </p:txBody>
      </p:sp>
      <p:sp>
        <p:nvSpPr>
          <p:cNvPr id="70" name="文本框 69"/>
          <p:cNvSpPr txBox="1"/>
          <p:nvPr/>
        </p:nvSpPr>
        <p:spPr>
          <a:xfrm>
            <a:off x="5202555" y="5198110"/>
            <a:ext cx="1185545" cy="645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/>
              <a:t>推荐专家列表</a:t>
            </a:r>
            <a:endParaRPr lang="zh-CN"/>
          </a:p>
        </p:txBody>
      </p:sp>
      <p:cxnSp>
        <p:nvCxnSpPr>
          <p:cNvPr id="72" name="直接箭头连接符 71"/>
          <p:cNvCxnSpPr>
            <a:endCxn id="69" idx="1"/>
          </p:cNvCxnSpPr>
          <p:nvPr/>
        </p:nvCxnSpPr>
        <p:spPr>
          <a:xfrm>
            <a:off x="4126230" y="5518785"/>
            <a:ext cx="795655" cy="2540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prstDash val="solid"/>
            <a:miter/>
            <a:tailEnd type="arrow"/>
          </a:ln>
        </p:spPr>
      </p:cxnSp>
      <p:sp>
        <p:nvSpPr>
          <p:cNvPr id="74" name="文本框 73"/>
          <p:cNvSpPr txBox="1"/>
          <p:nvPr/>
        </p:nvSpPr>
        <p:spPr>
          <a:xfrm>
            <a:off x="4164330" y="5198110"/>
            <a:ext cx="820420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/>
              <a:t>评价</a:t>
            </a:r>
            <a:endParaRPr lang="zh-CN"/>
          </a:p>
        </p:txBody>
      </p:sp>
      <p:cxnSp>
        <p:nvCxnSpPr>
          <p:cNvPr id="29" name="直接箭头连接符 28"/>
          <p:cNvCxnSpPr/>
          <p:nvPr/>
        </p:nvCxnSpPr>
        <p:spPr>
          <a:xfrm flipH="1">
            <a:off x="4224020" y="2870200"/>
            <a:ext cx="4474210" cy="1351280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prstDash val="solid"/>
            <a:miter/>
            <a:tailEnd type="arrow"/>
          </a:ln>
        </p:spPr>
      </p:cxnSp>
      <p:sp>
        <p:nvSpPr>
          <p:cNvPr id="30" name="圆角矩形 29"/>
          <p:cNvSpPr/>
          <p:nvPr/>
        </p:nvSpPr>
        <p:spPr>
          <a:xfrm>
            <a:off x="8698230" y="2383155"/>
            <a:ext cx="1244600" cy="971550"/>
          </a:xfrm>
          <a:prstGeom prst="roundRect">
            <a:avLst/>
          </a:prstGeom>
          <a:noFill/>
          <a:ln w="19050">
            <a:solidFill>
              <a:schemeClr val="accent1">
                <a:shade val="50000"/>
              </a:schemeClr>
            </a:solidFill>
            <a:prstDash val="dash"/>
            <a:miter/>
          </a:ln>
        </p:spPr>
        <p:txBody>
          <a:bodyPr anchor="ctr"/>
          <a:lstStyle/>
          <a:p>
            <a:pPr algn="ctr"/>
            <a:endParaRPr lang="zh-CN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/>
          <p:nvPr>
            <p:ph type="title"/>
          </p:nvPr>
        </p:nvSpPr>
        <p:spPr>
          <a:xfrm>
            <a:off x="521207" y="448056"/>
            <a:ext cx="6877119" cy="640080"/>
          </a:xfrm>
          <a:prstGeom prst="rect">
            <a:avLst/>
          </a:prstGeom>
        </p:spPr>
        <p:txBody>
          <a:bodyPr vert="horz" lIns="91440" tIns="45720" rIns="91440" bIns="45720" anchor="b" anchorCtr="0"/>
          <a:lstStyle>
            <a:lvl1pPr lvl="0" algn="l" defTabSz="914400">
              <a:spcBef>
                <a:spcPct val="0"/>
              </a:spcBef>
              <a:buNone/>
              <a:defRPr sz="2800" kern="1200">
                <a:solidFill>
                  <a:schemeClr val="bg2">
                    <a:lumMod val="25000"/>
                  </a:schemeClr>
                </a:solidFill>
                <a:latin typeface="Microsoft YaHei UI"/>
                <a:ea typeface="Microsoft YaHei UI"/>
              </a:defRPr>
            </a:lvl1pPr>
          </a:lstStyle>
          <a:p>
            <a:pPr marL="6350" indent="-6350"/>
            <a:r>
              <a:rPr lang="zh-CN" sz="2800" b="1" spc="100">
                <a:solidFill>
                  <a:srgbClr val="0D0D0D"/>
                </a:solidFill>
                <a:latin typeface="微软雅黑"/>
                <a:ea typeface="微软雅黑"/>
              </a:rPr>
              <a:t>4 自动评价算法指标</a:t>
            </a:r>
            <a:endParaRPr lang="zh-CN" sz="2800" b="1" spc="100">
              <a:solidFill>
                <a:srgbClr val="0D0D0D"/>
              </a:solidFill>
              <a:latin typeface="微软雅黑"/>
              <a:ea typeface="微软雅黑"/>
            </a:endParaRPr>
          </a:p>
        </p:txBody>
      </p:sp>
      <p:sp>
        <p:nvSpPr>
          <p:cNvPr id="5" name=" 4"/>
          <p:cNvSpPr/>
          <p:nvPr/>
        </p:nvSpPr>
        <p:spPr>
          <a:xfrm>
            <a:off x="1100597" y="2485721"/>
            <a:ext cx="9773566" cy="619926"/>
          </a:xfrm>
        </p:spPr>
        <p:txBody>
          <a:bodyPr/>
          <a:lstStyle>
            <a:lvl1pPr marL="0" lvl="0" algn="l" defTabSz="914400">
              <a:defRPr sz="1800" kern="1200">
                <a:solidFill>
                  <a:schemeClr val="tx1"/>
                </a:solidFill>
                <a:latin typeface="Segoe UI"/>
                <a:ea typeface="微软雅黑"/>
              </a:defRPr>
            </a:lvl1pPr>
            <a:lvl2pPr marL="457200" lvl="1" algn="l" defTabSz="914400">
              <a:defRPr sz="1800" kern="1200">
                <a:solidFill>
                  <a:schemeClr val="tx1"/>
                </a:solidFill>
                <a:latin typeface="Segoe UI"/>
                <a:ea typeface="微软雅黑"/>
              </a:defRPr>
            </a:lvl2pPr>
            <a:lvl3pPr marL="914400" lvl="2" algn="l" defTabSz="914400">
              <a:defRPr sz="1800" kern="1200">
                <a:solidFill>
                  <a:schemeClr val="tx1"/>
                </a:solidFill>
                <a:latin typeface="Segoe UI"/>
                <a:ea typeface="微软雅黑"/>
              </a:defRPr>
            </a:lvl3pPr>
            <a:lvl4pPr marL="1371600" lvl="3" algn="l" defTabSz="914400">
              <a:defRPr sz="1800" kern="1200">
                <a:solidFill>
                  <a:schemeClr val="tx1"/>
                </a:solidFill>
                <a:latin typeface="Segoe UI"/>
                <a:ea typeface="微软雅黑"/>
              </a:defRPr>
            </a:lvl4pPr>
            <a:lvl5pPr marL="1828800" lvl="4" algn="l" defTabSz="914400">
              <a:defRPr sz="1800" kern="1200">
                <a:solidFill>
                  <a:schemeClr val="tx1"/>
                </a:solidFill>
                <a:latin typeface="Segoe UI"/>
                <a:ea typeface="微软雅黑"/>
              </a:defRPr>
            </a:lvl5pPr>
            <a:lvl6pPr marL="2286000" lvl="5" algn="l" defTabSz="914400">
              <a:defRPr sz="1800" kern="1200">
                <a:solidFill>
                  <a:schemeClr val="tx1"/>
                </a:solidFill>
                <a:latin typeface="Segoe UI"/>
                <a:ea typeface="微软雅黑"/>
              </a:defRPr>
            </a:lvl6pPr>
            <a:lvl7pPr marL="2743200" lvl="6" algn="l" defTabSz="914400">
              <a:defRPr sz="1800" kern="1200">
                <a:solidFill>
                  <a:schemeClr val="tx1"/>
                </a:solidFill>
                <a:latin typeface="Segoe UI"/>
                <a:ea typeface="微软雅黑"/>
              </a:defRPr>
            </a:lvl7pPr>
            <a:lvl8pPr marL="3200400" lvl="7" algn="l" defTabSz="914400">
              <a:defRPr sz="1800" kern="1200">
                <a:solidFill>
                  <a:schemeClr val="tx1"/>
                </a:solidFill>
                <a:latin typeface="Segoe UI"/>
                <a:ea typeface="微软雅黑"/>
              </a:defRPr>
            </a:lvl8pPr>
            <a:lvl9pPr marL="3657600" lvl="8" algn="l" defTabSz="914400">
              <a:defRPr sz="1800" kern="1200">
                <a:solidFill>
                  <a:schemeClr val="tx1"/>
                </a:solidFill>
                <a:latin typeface="Segoe UI"/>
                <a:ea typeface="微软雅黑"/>
              </a:defRPr>
            </a:lvl9pPr>
          </a:lstStyle>
          <a:p>
            <a:pPr marL="311150" indent="-311150">
              <a:buFont typeface="Wingdings" panose="05000000000000000000" charset="0"/>
              <a:buChar char="l"/>
            </a:pPr>
            <a:r>
              <a:rPr lang="zh-CN" sz="2000">
                <a:solidFill>
                  <a:srgbClr val="333333"/>
                </a:solidFill>
                <a:latin typeface="Microsoft YaHei"/>
                <a:ea typeface="Microsoft YaHei"/>
              </a:rPr>
              <a:t>采用MAP（Mean Average Precision）指标评价评审专家匹配算法结果的精度结果</a:t>
            </a:r>
            <a:r>
              <a:rPr lang="zh-CN" sz="2000" b="0" i="0" strike="noStrike" spc="0">
                <a:solidFill>
                  <a:srgbClr val="333333"/>
                </a:solidFill>
                <a:latin typeface="Microsoft YaHei"/>
                <a:ea typeface="Microsoft YaHei"/>
              </a:rPr>
              <a:t>。</a:t>
            </a:r>
            <a:endParaRPr lang="zh-CN" sz="2000" b="0" i="0" strike="noStrike" spc="0">
              <a:solidFill>
                <a:srgbClr val="333333"/>
              </a:solidFill>
              <a:latin typeface="Microsoft YaHei"/>
              <a:ea typeface="Microsoft YaHei"/>
            </a:endParaRPr>
          </a:p>
          <a:p>
            <a:pPr marL="311150" indent="-311150">
              <a:buFont typeface="Wingdings" panose="05000000000000000000" charset="0"/>
              <a:buChar char="l"/>
            </a:pPr>
            <a:r>
              <a:rPr lang="zh-CN" sz="2000" b="0" i="0" strike="noStrike" spc="0">
                <a:solidFill>
                  <a:srgbClr val="333333"/>
                </a:solidFill>
                <a:latin typeface="Microsoft YaHei"/>
                <a:ea typeface="Microsoft YaHei"/>
              </a:rPr>
              <a:t>参与评价的申请书的按学科计算MAP,再按参与的学科个数计算平均值作为最终的指派算法精确率。</a:t>
            </a:r>
            <a:endParaRPr lang="zh-CN" sz="2000" b="0" i="0" strike="noStrike" spc="0">
              <a:solidFill>
                <a:srgbClr val="333333"/>
              </a:solidFill>
              <a:latin typeface="Microsoft YaHei"/>
              <a:ea typeface="Microsoft YaHei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012352" y="1850036"/>
            <a:ext cx="2301902" cy="417443"/>
          </a:xfrm>
          <a:prstGeom prst="rect">
            <a:avLst/>
          </a:prstGeom>
          <a:ln w="12700">
            <a:prstDash val="solid"/>
          </a:ln>
        </p:spPr>
        <p:txBody>
          <a:bodyPr/>
          <a:lstStyle>
            <a:lvl1pPr marL="0" lvl="0" algn="l" defTabSz="914400">
              <a:defRPr sz="1800" kern="1200">
                <a:solidFill>
                  <a:schemeClr val="tx1"/>
                </a:solidFill>
                <a:latin typeface="Segoe UI"/>
                <a:ea typeface="微软雅黑"/>
              </a:defRPr>
            </a:lvl1pPr>
            <a:lvl2pPr marL="457200" lvl="1" algn="l" defTabSz="914400">
              <a:defRPr sz="1800" kern="1200">
                <a:solidFill>
                  <a:schemeClr val="tx1"/>
                </a:solidFill>
                <a:latin typeface="Segoe UI"/>
                <a:ea typeface="微软雅黑"/>
              </a:defRPr>
            </a:lvl2pPr>
            <a:lvl3pPr marL="914400" lvl="2" algn="l" defTabSz="914400">
              <a:defRPr sz="1800" kern="1200">
                <a:solidFill>
                  <a:schemeClr val="tx1"/>
                </a:solidFill>
                <a:latin typeface="Segoe UI"/>
                <a:ea typeface="微软雅黑"/>
              </a:defRPr>
            </a:lvl3pPr>
            <a:lvl4pPr marL="1371600" lvl="3" algn="l" defTabSz="914400">
              <a:defRPr sz="1800" kern="1200">
                <a:solidFill>
                  <a:schemeClr val="tx1"/>
                </a:solidFill>
                <a:latin typeface="Segoe UI"/>
                <a:ea typeface="微软雅黑"/>
              </a:defRPr>
            </a:lvl4pPr>
            <a:lvl5pPr marL="1828800" lvl="4" algn="l" defTabSz="914400">
              <a:defRPr sz="1800" kern="1200">
                <a:solidFill>
                  <a:schemeClr val="tx1"/>
                </a:solidFill>
                <a:latin typeface="Segoe UI"/>
                <a:ea typeface="微软雅黑"/>
              </a:defRPr>
            </a:lvl5pPr>
            <a:lvl6pPr marL="2286000" lvl="5" algn="l" defTabSz="914400">
              <a:defRPr sz="1800" kern="1200">
                <a:solidFill>
                  <a:schemeClr val="tx1"/>
                </a:solidFill>
                <a:latin typeface="Segoe UI"/>
                <a:ea typeface="微软雅黑"/>
              </a:defRPr>
            </a:lvl6pPr>
            <a:lvl7pPr marL="2743200" lvl="6" algn="l" defTabSz="914400">
              <a:defRPr sz="1800" kern="1200">
                <a:solidFill>
                  <a:schemeClr val="tx1"/>
                </a:solidFill>
                <a:latin typeface="Segoe UI"/>
                <a:ea typeface="微软雅黑"/>
              </a:defRPr>
            </a:lvl7pPr>
            <a:lvl8pPr marL="3200400" lvl="7" algn="l" defTabSz="914400">
              <a:defRPr sz="1800" kern="1200">
                <a:solidFill>
                  <a:schemeClr val="tx1"/>
                </a:solidFill>
                <a:latin typeface="Segoe UI"/>
                <a:ea typeface="微软雅黑"/>
              </a:defRPr>
            </a:lvl8pPr>
            <a:lvl9pPr marL="3657600" lvl="8" algn="l" defTabSz="914400">
              <a:defRPr sz="1800" kern="1200">
                <a:solidFill>
                  <a:schemeClr val="tx1"/>
                </a:solidFill>
                <a:latin typeface="Segoe UI"/>
                <a:ea typeface="微软雅黑"/>
              </a:defRPr>
            </a:lvl9pPr>
          </a:lstStyle>
          <a:p>
            <a:r>
              <a:rPr lang="zh-CN" sz="2400" b="1" i="0" strike="noStrike" spc="0">
                <a:solidFill>
                  <a:srgbClr val="333333"/>
                </a:solidFill>
                <a:latin typeface="Microsoft YaHei"/>
                <a:ea typeface="Microsoft YaHei"/>
              </a:rPr>
              <a:t>精确率：</a:t>
            </a:r>
            <a:endParaRPr lang="zh-CN" sz="2400" b="1" i="0" strike="noStrike" spc="0">
              <a:solidFill>
                <a:srgbClr val="333333"/>
              </a:solidFill>
              <a:latin typeface="Microsoft YaHei"/>
              <a:ea typeface="Microsoft YaHei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12352" y="4141706"/>
            <a:ext cx="2301902" cy="417443"/>
          </a:xfrm>
          <a:prstGeom prst="rect">
            <a:avLst/>
          </a:prstGeom>
          <a:ln w="12700">
            <a:prstDash val="solid"/>
          </a:ln>
        </p:spPr>
        <p:txBody>
          <a:bodyPr/>
          <a:lstStyle>
            <a:lvl1pPr marL="0" lvl="0" algn="l" defTabSz="914400">
              <a:defRPr sz="1800" kern="1200">
                <a:solidFill>
                  <a:schemeClr val="tx1"/>
                </a:solidFill>
                <a:latin typeface="Segoe UI"/>
                <a:ea typeface="微软雅黑"/>
              </a:defRPr>
            </a:lvl1pPr>
            <a:lvl2pPr marL="457200" lvl="1" algn="l" defTabSz="914400">
              <a:defRPr sz="1800" kern="1200">
                <a:solidFill>
                  <a:schemeClr val="tx1"/>
                </a:solidFill>
                <a:latin typeface="Segoe UI"/>
                <a:ea typeface="微软雅黑"/>
              </a:defRPr>
            </a:lvl2pPr>
            <a:lvl3pPr marL="914400" lvl="2" algn="l" defTabSz="914400">
              <a:defRPr sz="1800" kern="1200">
                <a:solidFill>
                  <a:schemeClr val="tx1"/>
                </a:solidFill>
                <a:latin typeface="Segoe UI"/>
                <a:ea typeface="微软雅黑"/>
              </a:defRPr>
            </a:lvl3pPr>
            <a:lvl4pPr marL="1371600" lvl="3" algn="l" defTabSz="914400">
              <a:defRPr sz="1800" kern="1200">
                <a:solidFill>
                  <a:schemeClr val="tx1"/>
                </a:solidFill>
                <a:latin typeface="Segoe UI"/>
                <a:ea typeface="微软雅黑"/>
              </a:defRPr>
            </a:lvl4pPr>
            <a:lvl5pPr marL="1828800" lvl="4" algn="l" defTabSz="914400">
              <a:defRPr sz="1800" kern="1200">
                <a:solidFill>
                  <a:schemeClr val="tx1"/>
                </a:solidFill>
                <a:latin typeface="Segoe UI"/>
                <a:ea typeface="微软雅黑"/>
              </a:defRPr>
            </a:lvl5pPr>
            <a:lvl6pPr marL="2286000" lvl="5" algn="l" defTabSz="914400">
              <a:defRPr sz="1800" kern="1200">
                <a:solidFill>
                  <a:schemeClr val="tx1"/>
                </a:solidFill>
                <a:latin typeface="Segoe UI"/>
                <a:ea typeface="微软雅黑"/>
              </a:defRPr>
            </a:lvl6pPr>
            <a:lvl7pPr marL="2743200" lvl="6" algn="l" defTabSz="914400">
              <a:defRPr sz="1800" kern="1200">
                <a:solidFill>
                  <a:schemeClr val="tx1"/>
                </a:solidFill>
                <a:latin typeface="Segoe UI"/>
                <a:ea typeface="微软雅黑"/>
              </a:defRPr>
            </a:lvl7pPr>
            <a:lvl8pPr marL="3200400" lvl="7" algn="l" defTabSz="914400">
              <a:defRPr sz="1800" kern="1200">
                <a:solidFill>
                  <a:schemeClr val="tx1"/>
                </a:solidFill>
                <a:latin typeface="Segoe UI"/>
                <a:ea typeface="微软雅黑"/>
              </a:defRPr>
            </a:lvl8pPr>
            <a:lvl9pPr marL="3657600" lvl="8" algn="l" defTabSz="914400">
              <a:defRPr sz="1800" kern="1200">
                <a:solidFill>
                  <a:schemeClr val="tx1"/>
                </a:solidFill>
                <a:latin typeface="Segoe UI"/>
                <a:ea typeface="微软雅黑"/>
              </a:defRPr>
            </a:lvl9pPr>
          </a:lstStyle>
          <a:p>
            <a:r>
              <a:rPr lang="zh-CN" sz="2400" b="1" i="0" strike="noStrike" spc="0">
                <a:solidFill>
                  <a:srgbClr val="333333"/>
                </a:solidFill>
                <a:latin typeface="Microsoft YaHei"/>
                <a:ea typeface="Microsoft YaHei"/>
              </a:rPr>
              <a:t>召回率：</a:t>
            </a:r>
            <a:endParaRPr lang="zh-CN" sz="2400" b="1" i="0" strike="noStrike" spc="0">
              <a:solidFill>
                <a:srgbClr val="333333"/>
              </a:solidFill>
              <a:latin typeface="Microsoft YaHei"/>
              <a:ea typeface="Microsoft YaHei"/>
            </a:endParaRPr>
          </a:p>
        </p:txBody>
      </p:sp>
      <p:sp>
        <p:nvSpPr>
          <p:cNvPr id="8" name=" 7"/>
          <p:cNvSpPr/>
          <p:nvPr/>
        </p:nvSpPr>
        <p:spPr>
          <a:xfrm>
            <a:off x="1100597" y="4741880"/>
            <a:ext cx="9773566" cy="619926"/>
          </a:xfrm>
        </p:spPr>
        <p:txBody>
          <a:bodyPr/>
          <a:lstStyle>
            <a:lvl1pPr marL="0" lvl="0" algn="l" defTabSz="914400">
              <a:defRPr sz="1800" kern="1200">
                <a:solidFill>
                  <a:schemeClr val="tx1"/>
                </a:solidFill>
                <a:latin typeface="Segoe UI"/>
                <a:ea typeface="微软雅黑"/>
              </a:defRPr>
            </a:lvl1pPr>
            <a:lvl2pPr marL="457200" lvl="1" algn="l" defTabSz="914400">
              <a:defRPr sz="1800" kern="1200">
                <a:solidFill>
                  <a:schemeClr val="tx1"/>
                </a:solidFill>
                <a:latin typeface="Segoe UI"/>
                <a:ea typeface="微软雅黑"/>
              </a:defRPr>
            </a:lvl2pPr>
            <a:lvl3pPr marL="914400" lvl="2" algn="l" defTabSz="914400">
              <a:defRPr sz="1800" kern="1200">
                <a:solidFill>
                  <a:schemeClr val="tx1"/>
                </a:solidFill>
                <a:latin typeface="Segoe UI"/>
                <a:ea typeface="微软雅黑"/>
              </a:defRPr>
            </a:lvl3pPr>
            <a:lvl4pPr marL="1371600" lvl="3" algn="l" defTabSz="914400">
              <a:defRPr sz="1800" kern="1200">
                <a:solidFill>
                  <a:schemeClr val="tx1"/>
                </a:solidFill>
                <a:latin typeface="Segoe UI"/>
                <a:ea typeface="微软雅黑"/>
              </a:defRPr>
            </a:lvl4pPr>
            <a:lvl5pPr marL="1828800" lvl="4" algn="l" defTabSz="914400">
              <a:defRPr sz="1800" kern="1200">
                <a:solidFill>
                  <a:schemeClr val="tx1"/>
                </a:solidFill>
                <a:latin typeface="Segoe UI"/>
                <a:ea typeface="微软雅黑"/>
              </a:defRPr>
            </a:lvl5pPr>
            <a:lvl6pPr marL="2286000" lvl="5" algn="l" defTabSz="914400">
              <a:defRPr sz="1800" kern="1200">
                <a:solidFill>
                  <a:schemeClr val="tx1"/>
                </a:solidFill>
                <a:latin typeface="Segoe UI"/>
                <a:ea typeface="微软雅黑"/>
              </a:defRPr>
            </a:lvl6pPr>
            <a:lvl7pPr marL="2743200" lvl="6" algn="l" defTabSz="914400">
              <a:defRPr sz="1800" kern="1200">
                <a:solidFill>
                  <a:schemeClr val="tx1"/>
                </a:solidFill>
                <a:latin typeface="Segoe UI"/>
                <a:ea typeface="微软雅黑"/>
              </a:defRPr>
            </a:lvl7pPr>
            <a:lvl8pPr marL="3200400" lvl="7" algn="l" defTabSz="914400">
              <a:defRPr sz="1800" kern="1200">
                <a:solidFill>
                  <a:schemeClr val="tx1"/>
                </a:solidFill>
                <a:latin typeface="Segoe UI"/>
                <a:ea typeface="微软雅黑"/>
              </a:defRPr>
            </a:lvl8pPr>
            <a:lvl9pPr marL="3657600" lvl="8" algn="l" defTabSz="914400">
              <a:defRPr sz="1800" kern="1200">
                <a:solidFill>
                  <a:schemeClr val="tx1"/>
                </a:solidFill>
                <a:latin typeface="Segoe UI"/>
                <a:ea typeface="微软雅黑"/>
              </a:defRPr>
            </a:lvl9pPr>
          </a:lstStyle>
          <a:p>
            <a:pPr marL="311150" indent="-311150">
              <a:buFont typeface="Wingdings" panose="05000000000000000000" charset="0"/>
              <a:buChar char="l"/>
            </a:pPr>
            <a:r>
              <a:rPr lang="zh-CN" sz="2000">
                <a:solidFill>
                  <a:srgbClr val="333333"/>
                </a:solidFill>
                <a:latin typeface="Microsoft YaHei"/>
                <a:ea typeface="Microsoft YaHei"/>
              </a:rPr>
              <a:t>召回率（recall）：指派结果中包含真实指派学者个数除以真实指派学者个数。</a:t>
            </a:r>
            <a:endParaRPr lang="zh-CN" sz="2000">
              <a:solidFill>
                <a:srgbClr val="333333"/>
              </a:solidFill>
              <a:latin typeface="Microsoft YaHei"/>
              <a:ea typeface="Microsoft YaHei"/>
            </a:endParaRPr>
          </a:p>
          <a:p>
            <a:pPr marL="311150" indent="-311150">
              <a:buFont typeface="Wingdings" panose="05000000000000000000" charset="0"/>
              <a:buChar char="l"/>
            </a:pPr>
            <a:r>
              <a:rPr lang="zh-CN" sz="2000" b="0" i="0" strike="noStrike" spc="0">
                <a:solidFill>
                  <a:srgbClr val="333333"/>
                </a:solidFill>
                <a:latin typeface="Microsoft YaHei"/>
                <a:ea typeface="Microsoft YaHei"/>
              </a:rPr>
              <a:t>参与评价的申请书的按学科计算recall,再按参与的学科个数计算平均值作为最终的指派算法召回率。</a:t>
            </a:r>
            <a:endParaRPr lang="zh-CN" sz="2000" b="0" i="0" strike="noStrike" spc="0">
              <a:solidFill>
                <a:srgbClr val="333333"/>
              </a:solidFill>
              <a:latin typeface="Microsoft YaHei"/>
              <a:ea typeface="Microsoft YaHei"/>
            </a:endParaRPr>
          </a:p>
          <a:p>
            <a:pPr marL="311150" indent="-311150">
              <a:buFont typeface="Wingdings" panose="05000000000000000000" charset="0"/>
              <a:buChar char="l"/>
            </a:pPr>
            <a:endParaRPr lang="zh-CN" sz="2000">
              <a:solidFill>
                <a:srgbClr val="333333"/>
              </a:solidFill>
              <a:latin typeface="Microsoft YaHei"/>
              <a:ea typeface="Microsoft YaHei"/>
            </a:endParaRPr>
          </a:p>
          <a:p>
            <a:pPr marL="311150" indent="-311150">
              <a:buFont typeface="Wingdings" panose="05000000000000000000" charset="0"/>
              <a:buChar char="l"/>
            </a:pPr>
            <a:endParaRPr lang="zh-CN" sz="2000">
              <a:solidFill>
                <a:srgbClr val="333333"/>
              </a:solidFill>
              <a:latin typeface="Microsoft YaHei"/>
              <a:ea typeface="Microsoft YaHei"/>
            </a:endParaRPr>
          </a:p>
          <a:p>
            <a:pPr marL="0" indent="0">
              <a:buNone/>
            </a:pPr>
            <a:endParaRPr lang="zh-CN" sz="2000" b="0" i="0" strike="noStrike" spc="0">
              <a:solidFill>
                <a:srgbClr val="333333"/>
              </a:solidFill>
              <a:latin typeface="Microsoft YaHei"/>
              <a:ea typeface="Microsoft YaHe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/>
          <p:nvPr>
            <p:ph type="title"/>
          </p:nvPr>
        </p:nvSpPr>
        <p:spPr>
          <a:xfrm>
            <a:off x="521207" y="448056"/>
            <a:ext cx="7777288" cy="640080"/>
          </a:xfrm>
        </p:spPr>
        <p:txBody>
          <a:bodyPr anchor="b" anchorCtr="0"/>
          <a:lstStyle>
            <a:lvl1pPr lvl="0">
              <a:defRPr sz="2800">
                <a:solidFill>
                  <a:schemeClr val="bg2">
                    <a:lumMod val="25000"/>
                  </a:schemeClr>
                </a:solidFill>
                <a:latin typeface="Microsoft YaHei UI"/>
                <a:ea typeface="Microsoft YaHei UI"/>
              </a:defRPr>
            </a:lvl1pPr>
          </a:lstStyle>
          <a:p>
            <a:pPr marL="6350" indent="-6350"/>
            <a:r>
              <a:rPr lang="zh-CN" sz="2800" b="1" spc="100">
                <a:solidFill>
                  <a:srgbClr val="0D0D0D"/>
                </a:solidFill>
                <a:latin typeface="微软雅黑"/>
                <a:ea typeface="微软雅黑"/>
              </a:rPr>
              <a:t>4 自动评价算法指标-精确率</a:t>
            </a:r>
            <a:endParaRPr lang="zh-CN" sz="2800" b="1" spc="100">
              <a:solidFill>
                <a:srgbClr val="0D0D0D"/>
              </a:solidFill>
              <a:latin typeface="微软雅黑"/>
              <a:ea typeface="微软雅黑"/>
            </a:endParaRPr>
          </a:p>
        </p:txBody>
      </p:sp>
      <p:sp>
        <p:nvSpPr>
          <p:cNvPr id="5" name=" 4"/>
          <p:cNvSpPr/>
          <p:nvPr/>
        </p:nvSpPr>
        <p:spPr>
          <a:xfrm>
            <a:off x="628550" y="1449401"/>
            <a:ext cx="6380038" cy="619926"/>
          </a:xfrm>
        </p:spPr>
        <p:txBody>
          <a:bodyPr/>
          <a:lstStyle/>
          <a:p>
            <a:r>
              <a:rPr lang="zh-CN" sz="1600">
                <a:solidFill>
                  <a:srgbClr val="333333"/>
                </a:solidFill>
                <a:latin typeface="Microsoft YaHei"/>
                <a:ea typeface="Microsoft YaHei"/>
              </a:rPr>
              <a:t>采用MAP（Mean Average Precision）指标评价评审专家匹配算法结果的精度结果</a:t>
            </a:r>
            <a:r>
              <a:rPr lang="zh-CN" sz="1600" b="0" i="0" strike="noStrike" spc="0">
                <a:solidFill>
                  <a:srgbClr val="333333"/>
                </a:solidFill>
                <a:latin typeface="Microsoft YaHei"/>
                <a:ea typeface="Microsoft YaHei"/>
              </a:rPr>
              <a:t>。对于文献u的评审专家匹配结果列表的AP值：</a:t>
            </a:r>
            <a:endParaRPr lang="zh-CN" sz="1600" b="0" i="0" strike="noStrike" spc="0">
              <a:solidFill>
                <a:srgbClr val="333333"/>
              </a:solidFill>
              <a:latin typeface="Microsoft YaHei"/>
              <a:ea typeface="Microsoft YaHei"/>
            </a:endParaRPr>
          </a:p>
        </p:txBody>
      </p:sp>
      <p:pic>
        <p:nvPicPr>
          <p:cNvPr id="6" name="图片 5"/>
          <p:cNvPicPr/>
          <p:nvPr/>
        </p:nvPicPr>
        <p:blipFill>
          <a:blip r:embed="rId1"/>
          <a:stretch>
            <a:fillRect/>
          </a:stretch>
        </p:blipFill>
        <p:spPr>
          <a:xfrm>
            <a:off x="2236840" y="2168176"/>
            <a:ext cx="4724400" cy="1155700"/>
          </a:xfrm>
          <a:prstGeom prst="rect">
            <a:avLst/>
          </a:prstGeom>
        </p:spPr>
      </p:pic>
      <p:pic>
        <p:nvPicPr>
          <p:cNvPr id="7" name="图片 6"/>
          <p:cNvPicPr/>
          <p:nvPr/>
        </p:nvPicPr>
        <p:blipFill>
          <a:blip r:embed="rId2"/>
          <a:stretch>
            <a:fillRect/>
          </a:stretch>
        </p:blipFill>
        <p:spPr>
          <a:xfrm>
            <a:off x="1926203" y="3945356"/>
            <a:ext cx="2654300" cy="8255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775252" y="3429064"/>
            <a:ext cx="2301902" cy="417443"/>
          </a:xfrm>
          <a:prstGeom prst="rect">
            <a:avLst/>
          </a:prstGeom>
          <a:ln w="12700">
            <a:prstDash val="solid"/>
          </a:ln>
        </p:spPr>
        <p:txBody>
          <a:bodyPr/>
          <a:lstStyle/>
          <a:p>
            <a:r>
              <a:rPr lang="zh-CN" sz="1600" b="0" i="0" strike="noStrike" spc="0">
                <a:solidFill>
                  <a:srgbClr val="333333"/>
                </a:solidFill>
                <a:latin typeface="Microsoft YaHei"/>
                <a:ea typeface="Microsoft YaHei"/>
              </a:rPr>
              <a:t>MAP值：</a:t>
            </a:r>
            <a:endParaRPr lang="zh-CN" sz="1600" b="0" i="0" strike="noStrike" spc="0">
              <a:solidFill>
                <a:srgbClr val="333333"/>
              </a:solidFill>
              <a:latin typeface="Microsoft YaHei"/>
              <a:ea typeface="Microsoft YaHei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75252" y="4912590"/>
            <a:ext cx="6593274" cy="417443"/>
          </a:xfrm>
          <a:prstGeom prst="rect">
            <a:avLst/>
          </a:prstGeom>
          <a:ln w="12700">
            <a:prstDash val="solid"/>
          </a:ln>
        </p:spPr>
        <p:txBody>
          <a:bodyPr/>
          <a:lstStyle/>
          <a:p>
            <a:r>
              <a:rPr lang="zh-CN" sz="1600" b="0" i="0" strike="noStrike" spc="0">
                <a:solidFill>
                  <a:srgbClr val="333333"/>
                </a:solidFill>
                <a:latin typeface="Microsoft YaHei"/>
                <a:ea typeface="Microsoft YaHei"/>
              </a:rPr>
              <a:t>其中Ωu表示ground-truth的结果，       表示i物品在推荐列表中的位置 ,    </a:t>
            </a:r>
            <a:endParaRPr lang="zh-CN" sz="1600" b="0" i="0" strike="noStrike" spc="0">
              <a:solidFill>
                <a:srgbClr val="333333"/>
              </a:solidFill>
              <a:latin typeface="Microsoft YaHei"/>
              <a:ea typeface="Microsoft YaHei"/>
            </a:endParaRPr>
          </a:p>
        </p:txBody>
      </p:sp>
      <p:pic>
        <p:nvPicPr>
          <p:cNvPr id="10" name="图形 9"/>
          <p:cNvPicPr/>
          <p:nvPr/>
        </p:nvPicPr>
        <p:blipFill>
          <a:blip r:embed="rId3"/>
          <a:stretch>
            <a:fillRect/>
          </a:stretch>
        </p:blipFill>
        <p:spPr>
          <a:xfrm>
            <a:off x="3977319" y="5000662"/>
            <a:ext cx="304800" cy="165100"/>
          </a:xfrm>
          <a:prstGeom prst="rect">
            <a:avLst/>
          </a:prstGeom>
        </p:spPr>
      </p:pic>
      <p:pic>
        <p:nvPicPr>
          <p:cNvPr id="11" name="图形 10"/>
          <p:cNvPicPr/>
          <p:nvPr/>
        </p:nvPicPr>
        <p:blipFill>
          <a:blip r:embed="rId3"/>
          <a:stretch>
            <a:fillRect/>
          </a:stretch>
        </p:blipFill>
        <p:spPr>
          <a:xfrm>
            <a:off x="899823" y="5396571"/>
            <a:ext cx="304800" cy="16510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846814" y="5307496"/>
            <a:ext cx="5665304" cy="465151"/>
          </a:xfrm>
          <a:prstGeom prst="rect">
            <a:avLst/>
          </a:prstGeom>
          <a:ln w="12700">
            <a:prstDash val="solid"/>
          </a:ln>
        </p:spPr>
        <p:txBody>
          <a:bodyPr/>
          <a:lstStyle/>
          <a:p>
            <a:r>
              <a:rPr lang="zh-CN">
                <a:ea typeface="Microsoft YaHei"/>
              </a:rPr>
              <a:t>   </a:t>
            </a:r>
            <a:r>
              <a:rPr lang="zh-CN" sz="1600" b="0" i="0" strike="noStrike" spc="0">
                <a:solidFill>
                  <a:srgbClr val="333333"/>
                </a:solidFill>
                <a:latin typeface="Microsoft YaHei"/>
                <a:ea typeface="Microsoft YaHei"/>
              </a:rPr>
              <a:t>  表示物品j排在i前面。</a:t>
            </a:r>
            <a:endParaRPr lang="zh-CN" sz="1600" b="0" i="0" strike="noStrike" spc="0">
              <a:solidFill>
                <a:srgbClr val="333333"/>
              </a:solidFill>
              <a:latin typeface="Microsoft YaHei"/>
              <a:ea typeface="Microsoft YaHe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/>
          <p:nvPr>
            <p:ph type="title"/>
          </p:nvPr>
        </p:nvSpPr>
        <p:spPr>
          <a:xfrm>
            <a:off x="521207" y="448056"/>
            <a:ext cx="8703933" cy="640080"/>
          </a:xfrm>
          <a:prstGeom prst="rect">
            <a:avLst/>
          </a:prstGeom>
        </p:spPr>
        <p:txBody>
          <a:bodyPr vert="horz" lIns="91440" tIns="45720" rIns="91440" bIns="45720" anchor="b" anchorCtr="0"/>
          <a:lstStyle>
            <a:lvl1pPr lvl="0" algn="l" defTabSz="914400">
              <a:spcBef>
                <a:spcPct val="0"/>
              </a:spcBef>
              <a:buNone/>
              <a:defRPr sz="2800" kern="1200">
                <a:solidFill>
                  <a:schemeClr val="bg2">
                    <a:lumMod val="25000"/>
                  </a:schemeClr>
                </a:solidFill>
                <a:latin typeface="Microsoft YaHei UI"/>
                <a:ea typeface="Microsoft YaHei UI"/>
              </a:defRPr>
            </a:lvl1pPr>
          </a:lstStyle>
          <a:p>
            <a:pPr marL="6350" indent="-6350"/>
            <a:r>
              <a:rPr lang="zh-CN" sz="2800" b="1" spc="100">
                <a:solidFill>
                  <a:srgbClr val="0D0D0D"/>
                </a:solidFill>
                <a:latin typeface="微软雅黑"/>
                <a:ea typeface="微软雅黑"/>
              </a:rPr>
              <a:t>5 自动评价示例-精确率（1）</a:t>
            </a:r>
            <a:endParaRPr lang="zh-CN" sz="2800" b="1" spc="100">
              <a:solidFill>
                <a:srgbClr val="0D0D0D"/>
              </a:solidFill>
              <a:latin typeface="微软雅黑"/>
              <a:ea typeface="微软雅黑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01085" y="1489841"/>
            <a:ext cx="4788776" cy="508438"/>
          </a:xfrm>
          <a:prstGeom prst="rect">
            <a:avLst/>
          </a:prstGeom>
          <a:ln w="12700">
            <a:prstDash val="solid"/>
          </a:ln>
        </p:spPr>
        <p:txBody>
          <a:bodyPr/>
          <a:lstStyle/>
          <a:p>
            <a:r>
              <a:rPr lang="zh-CN"/>
              <a:t>一个申请书的平均精确率 (AP) 计算</a:t>
            </a:r>
            <a:endParaRPr lang="zh-CN"/>
          </a:p>
        </p:txBody>
      </p:sp>
      <p:pic>
        <p:nvPicPr>
          <p:cNvPr id="6" name="图片 5"/>
          <p:cNvPicPr/>
          <p:nvPr/>
        </p:nvPicPr>
        <p:blipFill>
          <a:blip r:embed="rId1"/>
          <a:stretch>
            <a:fillRect/>
          </a:stretch>
        </p:blipFill>
        <p:spPr>
          <a:xfrm>
            <a:off x="577914" y="2037693"/>
            <a:ext cx="110363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/>
          <p:nvPr>
            <p:ph type="title"/>
          </p:nvPr>
        </p:nvSpPr>
        <p:spPr>
          <a:xfrm>
            <a:off x="521207" y="448056"/>
            <a:ext cx="8372988" cy="640080"/>
          </a:xfrm>
          <a:prstGeom prst="rect">
            <a:avLst/>
          </a:prstGeom>
        </p:spPr>
        <p:txBody>
          <a:bodyPr vert="horz" lIns="91440" tIns="45720" rIns="91440" bIns="45720" anchor="b" anchorCtr="0"/>
          <a:lstStyle>
            <a:lvl1pPr lvl="0" algn="l" defTabSz="914400">
              <a:spcBef>
                <a:spcPct val="0"/>
              </a:spcBef>
              <a:buNone/>
              <a:defRPr sz="2800" kern="1200">
                <a:solidFill>
                  <a:schemeClr val="bg2">
                    <a:lumMod val="25000"/>
                  </a:schemeClr>
                </a:solidFill>
                <a:latin typeface="Microsoft YaHei UI"/>
                <a:ea typeface="Microsoft YaHei UI"/>
              </a:defRPr>
            </a:lvl1pPr>
          </a:lstStyle>
          <a:p>
            <a:pPr marL="6350" indent="-6350"/>
            <a:r>
              <a:rPr lang="zh-CN" sz="2800" b="1" spc="100">
                <a:solidFill>
                  <a:srgbClr val="0D0D0D"/>
                </a:solidFill>
                <a:latin typeface="微软雅黑"/>
                <a:ea typeface="微软雅黑"/>
              </a:rPr>
              <a:t>5 自动评价示例-精确率（2）</a:t>
            </a:r>
            <a:endParaRPr lang="zh-CN" sz="2800" b="1" spc="100">
              <a:solidFill>
                <a:srgbClr val="0D0D0D"/>
              </a:solidFill>
              <a:latin typeface="微软雅黑"/>
              <a:ea typeface="微软雅黑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01085" y="1489841"/>
            <a:ext cx="4788776" cy="508438"/>
          </a:xfrm>
          <a:prstGeom prst="rect">
            <a:avLst/>
          </a:prstGeom>
          <a:ln w="12700">
            <a:prstDash val="solid"/>
          </a:ln>
        </p:spPr>
        <p:txBody>
          <a:bodyPr/>
          <a:lstStyle>
            <a:lvl1pPr marL="0" lvl="0" algn="l" defTabSz="914400">
              <a:defRPr sz="1800" kern="1200">
                <a:solidFill>
                  <a:schemeClr val="tx1"/>
                </a:solidFill>
                <a:latin typeface="Segoe UI"/>
                <a:ea typeface="微软雅黑"/>
              </a:defRPr>
            </a:lvl1pPr>
            <a:lvl2pPr marL="457200" lvl="1" algn="l" defTabSz="914400">
              <a:defRPr sz="1800" kern="1200">
                <a:solidFill>
                  <a:schemeClr val="tx1"/>
                </a:solidFill>
                <a:latin typeface="Segoe UI"/>
                <a:ea typeface="微软雅黑"/>
              </a:defRPr>
            </a:lvl2pPr>
            <a:lvl3pPr marL="914400" lvl="2" algn="l" defTabSz="914400">
              <a:defRPr sz="1800" kern="1200">
                <a:solidFill>
                  <a:schemeClr val="tx1"/>
                </a:solidFill>
                <a:latin typeface="Segoe UI"/>
                <a:ea typeface="微软雅黑"/>
              </a:defRPr>
            </a:lvl3pPr>
            <a:lvl4pPr marL="1371600" lvl="3" algn="l" defTabSz="914400">
              <a:defRPr sz="1800" kern="1200">
                <a:solidFill>
                  <a:schemeClr val="tx1"/>
                </a:solidFill>
                <a:latin typeface="Segoe UI"/>
                <a:ea typeface="微软雅黑"/>
              </a:defRPr>
            </a:lvl4pPr>
            <a:lvl5pPr marL="1828800" lvl="4" algn="l" defTabSz="914400">
              <a:defRPr sz="1800" kern="1200">
                <a:solidFill>
                  <a:schemeClr val="tx1"/>
                </a:solidFill>
                <a:latin typeface="Segoe UI"/>
                <a:ea typeface="微软雅黑"/>
              </a:defRPr>
            </a:lvl5pPr>
            <a:lvl6pPr marL="2286000" lvl="5" algn="l" defTabSz="914400">
              <a:defRPr sz="1800" kern="1200">
                <a:solidFill>
                  <a:schemeClr val="tx1"/>
                </a:solidFill>
                <a:latin typeface="Segoe UI"/>
                <a:ea typeface="微软雅黑"/>
              </a:defRPr>
            </a:lvl6pPr>
            <a:lvl7pPr marL="2743200" lvl="6" algn="l" defTabSz="914400">
              <a:defRPr sz="1800" kern="1200">
                <a:solidFill>
                  <a:schemeClr val="tx1"/>
                </a:solidFill>
                <a:latin typeface="Segoe UI"/>
                <a:ea typeface="微软雅黑"/>
              </a:defRPr>
            </a:lvl7pPr>
            <a:lvl8pPr marL="3200400" lvl="7" algn="l" defTabSz="914400">
              <a:defRPr sz="1800" kern="1200">
                <a:solidFill>
                  <a:schemeClr val="tx1"/>
                </a:solidFill>
                <a:latin typeface="Segoe UI"/>
                <a:ea typeface="微软雅黑"/>
              </a:defRPr>
            </a:lvl8pPr>
            <a:lvl9pPr marL="3657600" lvl="8" algn="l" defTabSz="914400">
              <a:defRPr sz="1800" kern="1200">
                <a:solidFill>
                  <a:schemeClr val="tx1"/>
                </a:solidFill>
                <a:latin typeface="Segoe UI"/>
                <a:ea typeface="微软雅黑"/>
              </a:defRPr>
            </a:lvl9pPr>
          </a:lstStyle>
          <a:p>
            <a:r>
              <a:rPr lang="zh-CN"/>
              <a:t>每个学科的平均指派精确率（MAP）计算</a:t>
            </a:r>
            <a:endParaRPr lang="zh-CN"/>
          </a:p>
        </p:txBody>
      </p:sp>
      <p:pic>
        <p:nvPicPr>
          <p:cNvPr id="6" name="图片 5"/>
          <p:cNvPicPr/>
          <p:nvPr/>
        </p:nvPicPr>
        <p:blipFill>
          <a:blip r:embed="rId1"/>
          <a:stretch>
            <a:fillRect/>
          </a:stretch>
        </p:blipFill>
        <p:spPr>
          <a:xfrm>
            <a:off x="1633811" y="2101850"/>
            <a:ext cx="7912100" cy="40259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1404</Words>
  <Application>WPS 演示</Application>
  <PresentationFormat/>
  <Paragraphs>137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8" baseType="lpstr">
      <vt:lpstr>Arial</vt:lpstr>
      <vt:lpstr>方正书宋_GBK</vt:lpstr>
      <vt:lpstr>Wingdings</vt:lpstr>
      <vt:lpstr>Segoe UI</vt:lpstr>
      <vt:lpstr>Thonburi</vt:lpstr>
      <vt:lpstr>微软雅黑</vt:lpstr>
      <vt:lpstr>汉仪旗黑</vt:lpstr>
      <vt:lpstr>Microsoft YaHei UI</vt:lpstr>
      <vt:lpstr>Microsoft YaHei</vt:lpstr>
      <vt:lpstr>Arial</vt:lpstr>
      <vt:lpstr>Arial Bold</vt:lpstr>
      <vt:lpstr>Wingdings</vt:lpstr>
      <vt:lpstr>微软雅黑</vt:lpstr>
      <vt:lpstr>宋体</vt:lpstr>
      <vt:lpstr>Arial Unicode MS</vt:lpstr>
      <vt:lpstr>汉仪书宋二KW</vt:lpstr>
      <vt:lpstr>Office 主题​​</vt:lpstr>
      <vt:lpstr>人工智能辅助指派系统建设项目</vt:lpstr>
      <vt:lpstr>汇报内容</vt:lpstr>
      <vt:lpstr>1 基于历史申请书指派结果评价</vt:lpstr>
      <vt:lpstr>PowerPoint 演示文稿</vt:lpstr>
      <vt:lpstr>PowerPoint 演示文稿</vt:lpstr>
      <vt:lpstr>4 自动评价算法指标</vt:lpstr>
      <vt:lpstr>4 自动评价算法指标-精确率</vt:lpstr>
      <vt:lpstr>5 自动评价示例-精确率（1）</vt:lpstr>
      <vt:lpstr>5 自动评价示例-精确率（2）</vt:lpstr>
      <vt:lpstr>5 自动评价示例-召回率</vt:lpstr>
      <vt:lpstr>感谢各位领导老师！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人工智能辅助指派系统建设项目</dc:title>
  <dc:creator/>
  <cp:lastModifiedBy>lsltbh</cp:lastModifiedBy>
  <cp:revision>6</cp:revision>
  <dcterms:created xsi:type="dcterms:W3CDTF">2021-04-15T10:00:45Z</dcterms:created>
  <dcterms:modified xsi:type="dcterms:W3CDTF">2021-04-15T10:00:45Z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2052-3.4.0.5283</vt:lpwstr>
  </property>
</Properties>
</file>