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77" y="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40BEB-D7D2-4321-886C-AF6CC67CA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E382B7-122E-4BD4-AD10-FF50870D4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CE9A1-0F82-402B-958D-06B804EE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8C6E-DDB8-4452-8B6C-081DB1214075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A2AD2-F058-438C-A203-50DDED80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39F673-7537-4DDA-91FC-349C983D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1895-B3B1-4251-B7B3-B9E83CD5F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92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2814E-9CFD-4217-9C38-66CF8EE5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745E75-5638-4D46-8CA7-DFD7FAC1D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2A17B-E2F7-4F81-BD03-DCB908533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8C6E-DDB8-4452-8B6C-081DB1214075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629E1-3B18-489D-96BD-78E0730C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C2368-A539-48B4-AEDF-5FDF0886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1895-B3B1-4251-B7B3-B9E83CD5F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6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BE00AE-8658-44B9-B24E-0ED2836AB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5C46EF-0BB7-4D7B-B78D-09113D9F6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56DA6-48EB-4BF3-B556-A62E0590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8C6E-DDB8-4452-8B6C-081DB1214075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96E0C-A6D3-4DDB-A05E-E17BA3FA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C2802-5A6B-402C-85DA-6CF04030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1895-B3B1-4251-B7B3-B9E83CD5F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83BA7-ABB1-44B9-A3F5-B2CC39F4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2F86E-16CC-4805-BED8-0045BD1BE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576F3-0F08-431B-9FE7-563CDC7F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8C6E-DDB8-4452-8B6C-081DB1214075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8D7FC-333A-4982-9B34-44A9BF08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43A4F-9BA7-4F1C-A85D-BD819364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1895-B3B1-4251-B7B3-B9E83CD5F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26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162B3-2412-4016-88A8-3ACDFE5A4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F7425A-AD11-4621-81AE-CAA64B0A1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FBAC0-30CE-4624-8485-2F3F0DB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8C6E-DDB8-4452-8B6C-081DB1214075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F8FE2-972E-4D20-9030-9818C924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66A14-0786-41D9-BA96-924291B0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1895-B3B1-4251-B7B3-B9E83CD5F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92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43E48-15F0-4F30-B287-1505EB89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589C3-019D-464E-9BF2-19DE42F41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EDC861-130C-42B9-AE22-65991236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85BA66-0FA5-4E2A-BF5D-82DFEC5F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8C6E-DDB8-4452-8B6C-081DB1214075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CEAA34-60D6-449E-B60D-0DE5ACA0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EBDD26-487B-4F3A-8D1B-266B5653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1895-B3B1-4251-B7B3-B9E83CD5F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15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2C210-50C8-4C34-98C7-2E1BBEFC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97141-17FB-4ED2-9C86-FAA1B86AB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CE21CC-3CE1-4310-A9F5-D06EF6FC2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C5C40C-DA0E-40B8-8764-0C410BC41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A5EBA9-2D4D-48BC-9EDF-09F4A196C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570902-7906-46D3-9A88-58CA3472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8C6E-DDB8-4452-8B6C-081DB1214075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0AFAA5-5BC6-46B7-A7E4-9AEAABEE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935569-4F20-4AB9-9064-F3C492C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1895-B3B1-4251-B7B3-B9E83CD5F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21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A1594-F712-46F9-BA28-24B206D0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2D1BF1-34FA-4907-BAE0-8F5F259E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8C6E-DDB8-4452-8B6C-081DB1214075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71DD3D-BA82-478E-AE58-74207538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ED1AC3-6902-459E-9D9E-EE5755B1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1895-B3B1-4251-B7B3-B9E83CD5F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03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3913A1-AE1E-4720-8940-1A46EE04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8C6E-DDB8-4452-8B6C-081DB1214075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23D020-9C76-46C4-B5FD-999FDDE0F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C3441C-522D-4F0F-A8B6-3DA30930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1895-B3B1-4251-B7B3-B9E83CD5F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57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EDC91-958A-4939-8605-65161023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46FA8-01D5-4AE7-B9EE-85A502D21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0738B0-F999-4DAA-A928-87B786BC9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FC3D43-ADBB-46D9-9866-3DA463B3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8C6E-DDB8-4452-8B6C-081DB1214075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F94BA5-037C-4A7B-9EA2-914C3B32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2002B8-A7C2-4655-8FC1-37F7C958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1895-B3B1-4251-B7B3-B9E83CD5F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8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0FBBE-09AB-40B9-8C05-6D6E8494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D9BC26-5B8B-4E4C-9BDC-1A86969D6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01B306-4B8C-4B07-AFCB-C4B4E802A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9F6685-0A20-4229-AD63-F89D9D58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8C6E-DDB8-4452-8B6C-081DB1214075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A30EA2-50BA-467D-A8A8-AEFA298D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8E7BD5-0510-42A4-9544-8744E365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F1895-B3B1-4251-B7B3-B9E83CD5F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92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AE3CA5-4637-433A-BBA7-5EE378D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7E2309-AC1D-4416-84F8-76A60952F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C9224-0138-456F-826D-4D8A2FBF4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88C6E-DDB8-4452-8B6C-081DB1214075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F93A24-4D8C-4CA8-8097-BAFBAD361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D283C-0BA0-49AA-B3DB-360DCA48E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1895-B3B1-4251-B7B3-B9E83CD5F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57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4B9A4-1F45-4F6C-B430-28C95469E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60443E-1042-4A0E-A967-C4FAE26F8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A1AAC-5938-41C9-9403-4E017877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前十个中文关键词提取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C202CCE-B365-45DD-B7FC-D9452BB41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335125"/>
              </p:ext>
            </p:extLst>
          </p:nvPr>
        </p:nvGraphicFramePr>
        <p:xfrm>
          <a:off x="834501" y="1921164"/>
          <a:ext cx="10505239" cy="3005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542">
                  <a:extLst>
                    <a:ext uri="{9D8B030D-6E8A-4147-A177-3AD203B41FA5}">
                      <a16:colId xmlns:a16="http://schemas.microsoft.com/office/drawing/2014/main" val="2129047615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991789691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19784079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172365999"/>
                    </a:ext>
                  </a:extLst>
                </a:gridCol>
              </a:tblGrid>
              <a:tr h="409347">
                <a:tc>
                  <a:txBody>
                    <a:bodyPr/>
                    <a:lstStyle/>
                    <a:p>
                      <a:r>
                        <a:rPr lang="zh-CN" altLang="en-US" dirty="0"/>
                        <a:t>学科领域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TFIDF</a:t>
                      </a:r>
                      <a:r>
                        <a:rPr lang="zh-CN" altLang="en-US" dirty="0"/>
                        <a:t>非停用词频率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TextRank</a:t>
                      </a:r>
                      <a:r>
                        <a:rPr lang="zh-CN" altLang="en-US" dirty="0"/>
                        <a:t>非停用词频率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测评文章数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97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化学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材料学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3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地质学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57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肿瘤学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4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植物学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26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社会科学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7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电子科学与技术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13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生态学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1902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57AF54B-D438-489E-A1EE-16F3052C0C33}"/>
              </a:ext>
            </a:extLst>
          </p:cNvPr>
          <p:cNvSpPr txBox="1"/>
          <p:nvPr/>
        </p:nvSpPr>
        <p:spPr>
          <a:xfrm>
            <a:off x="727969" y="5415379"/>
            <a:ext cx="649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其中最常出现的停用词：影响，表达，修饰，进行，分析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CECBF0-CEA6-47FB-B687-3F7AB7429252}"/>
              </a:ext>
            </a:extLst>
          </p:cNvPr>
          <p:cNvSpPr txBox="1"/>
          <p:nvPr/>
        </p:nvSpPr>
        <p:spPr>
          <a:xfrm>
            <a:off x="727968" y="5950533"/>
            <a:ext cx="1062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原因：</a:t>
            </a:r>
            <a:r>
              <a:rPr lang="en-US" altLang="zh-CN" dirty="0"/>
              <a:t>TFIDF</a:t>
            </a:r>
            <a:r>
              <a:rPr lang="zh-CN" altLang="en-US" dirty="0"/>
              <a:t>可以同时提取英文和数字，</a:t>
            </a:r>
            <a:r>
              <a:rPr lang="en-US" altLang="zh-CN" dirty="0" err="1"/>
              <a:t>TextRank</a:t>
            </a:r>
            <a:r>
              <a:rPr lang="zh-CN" altLang="en-US" dirty="0"/>
              <a:t>不行，所以当遇到英文专有名词时，</a:t>
            </a:r>
            <a:r>
              <a:rPr lang="en-US" altLang="zh-CN" dirty="0"/>
              <a:t>TFIDF</a:t>
            </a:r>
            <a:r>
              <a:rPr lang="zh-CN" altLang="en-US" dirty="0"/>
              <a:t>可以提取出</a:t>
            </a:r>
          </a:p>
        </p:txBody>
      </p:sp>
    </p:spTree>
    <p:extLst>
      <p:ext uri="{BB962C8B-B14F-4D97-AF65-F5344CB8AC3E}">
        <p14:creationId xmlns:p14="http://schemas.microsoft.com/office/powerpoint/2010/main" val="260757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742CB-7B5A-4179-AA24-6FD5A791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前五个中文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99F6ECA-9B00-4C87-A97F-1716C6230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311320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900562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448755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162766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84242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学科领域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TFIDF</a:t>
                      </a:r>
                      <a:r>
                        <a:rPr lang="zh-CN" altLang="en-US" dirty="0"/>
                        <a:t>非停用词频率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TextRank</a:t>
                      </a:r>
                      <a:r>
                        <a:rPr lang="zh-CN" altLang="en-US" dirty="0"/>
                        <a:t>非停用词频率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测评文章数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7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化学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材料学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915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地质学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62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肿瘤学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81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植物学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99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社会科学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7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电子科学与技术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91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生态学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44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7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D6863-009E-4E19-AE16-7C6483B3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前十个英文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D5BDCAD-B8FF-4A95-8D99-DBBD5B420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374726"/>
              </p:ext>
            </p:extLst>
          </p:nvPr>
        </p:nvGraphicFramePr>
        <p:xfrm>
          <a:off x="921326" y="1768274"/>
          <a:ext cx="88784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682">
                  <a:extLst>
                    <a:ext uri="{9D8B030D-6E8A-4147-A177-3AD203B41FA5}">
                      <a16:colId xmlns:a16="http://schemas.microsoft.com/office/drawing/2014/main" val="1715494192"/>
                    </a:ext>
                  </a:extLst>
                </a:gridCol>
                <a:gridCol w="3518264">
                  <a:extLst>
                    <a:ext uri="{9D8B030D-6E8A-4147-A177-3AD203B41FA5}">
                      <a16:colId xmlns:a16="http://schemas.microsoft.com/office/drawing/2014/main" val="3495882838"/>
                    </a:ext>
                  </a:extLst>
                </a:gridCol>
                <a:gridCol w="1856510">
                  <a:extLst>
                    <a:ext uri="{9D8B030D-6E8A-4147-A177-3AD203B41FA5}">
                      <a16:colId xmlns:a16="http://schemas.microsoft.com/office/drawing/2014/main" val="3026241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学科领域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TFIDF</a:t>
                      </a:r>
                      <a:r>
                        <a:rPr lang="zh-CN" altLang="en-US" dirty="0"/>
                        <a:t>非停用词频率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测评文章数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16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化学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材料学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9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地质学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19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肿瘤学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31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植物学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92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社会科学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3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电子科学与技术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76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生态学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55970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0B8E5E27-487A-4B6D-BCAF-9B44FE357AF7}"/>
              </a:ext>
            </a:extLst>
          </p:cNvPr>
          <p:cNvSpPr txBox="1"/>
          <p:nvPr/>
        </p:nvSpPr>
        <p:spPr>
          <a:xfrm>
            <a:off x="5638800" y="297410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8AF21F-BC3C-44B1-A3A3-AB022700D5B1}"/>
              </a:ext>
            </a:extLst>
          </p:cNvPr>
          <p:cNvSpPr txBox="1"/>
          <p:nvPr/>
        </p:nvSpPr>
        <p:spPr>
          <a:xfrm>
            <a:off x="838200" y="5449455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最常出现的停用词：</a:t>
            </a:r>
            <a:r>
              <a:rPr lang="en-US" altLang="zh-CN" dirty="0"/>
              <a:t>feature(s), control, proposed, based, method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45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219</Words>
  <Application>Microsoft Office PowerPoint</Application>
  <PresentationFormat>宽屏</PresentationFormat>
  <Paragraphs>94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前十个中文关键词提取</vt:lpstr>
      <vt:lpstr>前五个中文</vt:lpstr>
      <vt:lpstr>前十个英文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Rockabye</dc:creator>
  <cp:lastModifiedBy>W Rockabye</cp:lastModifiedBy>
  <cp:revision>20</cp:revision>
  <dcterms:created xsi:type="dcterms:W3CDTF">2021-05-04T13:54:29Z</dcterms:created>
  <dcterms:modified xsi:type="dcterms:W3CDTF">2021-05-06T12:37:25Z</dcterms:modified>
</cp:coreProperties>
</file>