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433-A6A7-4ADE-AE47-F1744AC2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417DD-C53F-430B-9F47-44C30E39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212F-D689-4F3C-BD84-45B9577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BD30-CA69-40D9-9912-262406DD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A947-FCE9-4302-9E4C-4C58A5E3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A-303D-49AF-A629-B5474268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9F1C-1725-4574-80BC-DB6F195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FBCA-5F49-475D-9A65-8D1F0CC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F20-444D-4653-912F-4573678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E33-7261-4539-9C68-BA8E7B2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5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6114-6E15-4DE8-BA66-F56A59BF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E16C-1900-4917-897A-00AA521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3BED-B21F-4491-B8DD-38C7055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659A-9D9F-47E9-8B2A-8B459DB2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6DD4-0244-45C1-B2C9-5D4EFB4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78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31C-2D43-405D-895C-557A00A8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C13F-331C-425C-933C-EFF2756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3ED9-6E02-4EDB-80E3-77B6B32C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1BA1-E470-4B2E-8C06-3AD261CD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2A1-9F8F-4BC4-9D3A-6A2E186C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FE99-92A5-4028-8E40-F711E5A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6EA0-B74E-41C6-8028-233985C1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0ACB-34A7-49A3-A7E9-13386BA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F5EB-ECE6-4BE6-B23B-43EBE1A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E9DF-CC4B-4279-ADC4-43E1397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0043-DCF4-40D1-8680-CB8718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305-3F9A-44C5-961F-CC4B0266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1AE3-7D7D-4362-A6AA-3AD458AB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4AAF-6982-4DFF-B985-28EA40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4E71-B2B8-4CB1-8EA7-BFFAE039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A1111-5761-4148-9150-9346E79A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50F9-FA1D-4B7C-8461-B41F96B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BA96-BB3E-4F5D-80FA-6CDAB5A0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62A9-2BCE-4C7B-B195-D4180B84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D2EFE-BB56-4D41-87FE-CD433EE9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8B782-3A0E-4489-81A3-55EAFAFD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99EB-DE70-4C19-9FC9-B539CCF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F1C2-67C7-4742-B5D5-DE0B18DC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305B-0D07-45B7-B4B7-F5D93CA4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7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C2E-C925-4187-A748-24EFCA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CDC19-7655-4A1A-AA01-0AC939F5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83B0D-A753-4A6F-A4BB-C3A81DFB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45B0D-93BE-4BA0-ACCA-D454473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2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4B8CA-1E21-4C3C-ACE2-B202B29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9A54-60C0-46DE-AADA-03F725F2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E004-8B06-4839-B3C3-76DA330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5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8C7-6611-4DD8-B064-DD06A794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802-A043-4FEC-B9A4-1A7F59C9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46EC-5912-4E36-930C-4843EE8C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99CB-656B-4407-BFD7-323A4803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C19C-6CBA-4723-A805-FB9558B7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0FD4-B31B-44A7-86B5-748D8AC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1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5C98-0892-4604-B7DB-457C154A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EBDA4-5FD9-4FED-83A8-FE6AAA2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DCC09-268E-4ABB-826F-DB0AADC1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D9DD-DCED-4E19-8AF3-440F2EBA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04260-1006-4661-B9C0-BB951B5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10DD2-3A06-42E5-BF65-210A5E6D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6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D322-A1C0-47A5-BC9B-20C1231C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081-A6E7-4937-82D6-473BA8C4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96D-07BB-4DE7-8331-DD0E49A6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FA89-E6EE-4B59-8F28-BF66421A1AA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DD7A-893B-48DD-9B01-CBD8E69E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EE6A-EC3C-433F-8483-1876C0C4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1B-A500-4688-8B90-539FCC2D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 /><Relationship Id="rId2" Type="http://schemas.openxmlformats.org/officeDocument/2006/relationships/image" Target="../media/image18.e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 /><Relationship Id="rId2" Type="http://schemas.openxmlformats.org/officeDocument/2006/relationships/image" Target="../media/image20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emf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 /><Relationship Id="rId2" Type="http://schemas.openxmlformats.org/officeDocument/2006/relationships/image" Target="../media/image23.e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 /><Relationship Id="rId2" Type="http://schemas.openxmlformats.org/officeDocument/2006/relationships/image" Target="../media/image25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emf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 /><Relationship Id="rId2" Type="http://schemas.openxmlformats.org/officeDocument/2006/relationships/image" Target="../media/image29.emf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 /><Relationship Id="rId2" Type="http://schemas.openxmlformats.org/officeDocument/2006/relationships/image" Target="../media/image31.emf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 /><Relationship Id="rId2" Type="http://schemas.openxmlformats.org/officeDocument/2006/relationships/image" Target="../media/image33.e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 /><Relationship Id="rId2" Type="http://schemas.openxmlformats.org/officeDocument/2006/relationships/image" Target="../media/image35.e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 /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emf" /><Relationship Id="rId4" Type="http://schemas.openxmlformats.org/officeDocument/2006/relationships/image" Target="../media/image11.em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 /><Relationship Id="rId2" Type="http://schemas.openxmlformats.org/officeDocument/2006/relationships/image" Target="../media/image13.e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e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 /><Relationship Id="rId2" Type="http://schemas.openxmlformats.org/officeDocument/2006/relationships/image" Target="../media/image16.e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6DA7-EB37-4FA1-8945-354FED09F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Polynomial-Time Reductions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and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NP-Completeness Theory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B8EA5-C6FE-4D7D-8EF5-C330E09FE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4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E05FF-A2E4-4C3F-9137-38C16967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92" y="4317462"/>
            <a:ext cx="6329561" cy="458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EF6C3-F576-48DC-9D88-C8EDB4A0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71683"/>
            <a:ext cx="9997439" cy="1620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AF86-FECD-4898-88AA-CFD88503AA07}"/>
              </a:ext>
            </a:extLst>
          </p:cNvPr>
          <p:cNvSpPr txBox="1"/>
          <p:nvPr/>
        </p:nvSpPr>
        <p:spPr>
          <a:xfrm>
            <a:off x="4538901" y="2726744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0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288EE-3F66-49E7-8E9B-14D0FF7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1115835"/>
            <a:ext cx="12192000" cy="162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4E274-C7BA-4152-8DCA-0E7FCE40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" y="3174944"/>
            <a:ext cx="12192000" cy="873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C1BB2-A097-4C2C-81FD-A1F1629BB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4283645"/>
            <a:ext cx="12192000" cy="17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AE9-CB3E-46ED-B0C2-1DED77D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0285-6435-4C91-AE90-2DF800F7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570C-4581-40B4-A81C-0E4EA542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8899"/>
            <a:ext cx="10515600" cy="174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7BE7F-F5C7-4B6A-9B0D-1157C611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689860"/>
            <a:ext cx="1115568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D17C5-FE3B-481E-9CFD-7E811C2FF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" y="763897"/>
            <a:ext cx="12192000" cy="910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0E991-2031-40FD-8BF9-E6B8190D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2" y="2230394"/>
            <a:ext cx="12192000" cy="1689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34E5C-0AD6-46F1-9454-83762B68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76266"/>
            <a:ext cx="12192000" cy="13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1DB-0FCB-4BB9-9800-AD6FDDE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27E5-E112-4ADC-9E40-AF7D532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D3F7E-4815-4308-96F2-34F616E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760"/>
            <a:ext cx="12192000" cy="53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1565-F962-488D-A1F5-AA33640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E60DB-6B5C-4572-8981-A772E329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" y="2006600"/>
            <a:ext cx="11269980" cy="3807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8A2E20-D765-4DD5-AA85-6C4532A4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12192000" cy="9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63AFE-3D53-4CFC-A547-74B855E1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807436"/>
            <a:ext cx="12192000" cy="823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8605C-FEFF-4BE2-9FC6-1CA7D8D95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8142"/>
            <a:ext cx="12192000" cy="30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B50A-0431-41E9-8BF0-68BAD76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736AC-FF74-4390-BDF2-0ECE32A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22" y="825214"/>
            <a:ext cx="9659155" cy="772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96C3D-BAF1-4795-A243-B7A8003A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82" y="3055512"/>
            <a:ext cx="10087377" cy="18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1A78-9094-494B-8BF2-61890C06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263095"/>
            <a:ext cx="9563100" cy="1442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2D5F0-D96E-421F-90DF-A0412D28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060" y="3544013"/>
            <a:ext cx="12192000" cy="22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2B342-4136-4AB8-9310-606CF4B67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Summary: </a:t>
            </a:r>
            <a:br>
              <a:rPr lang="en-US" sz="3200" dirty="0"/>
            </a:br>
            <a:r>
              <a:rPr lang="en-US" sz="3200" dirty="0"/>
              <a:t>	Classes P and NP</a:t>
            </a:r>
            <a:br>
              <a:rPr lang="en-US" sz="3200" dirty="0"/>
            </a:br>
            <a:r>
              <a:rPr lang="en-US" sz="3200" dirty="0"/>
              <a:t>	Polynomial-time reductions</a:t>
            </a:r>
            <a:br>
              <a:rPr lang="en-US" sz="3200" dirty="0"/>
            </a:br>
            <a:r>
              <a:rPr lang="en-US" sz="3200" dirty="0"/>
              <a:t>	NP-Completeness</a:t>
            </a:r>
            <a:endParaRPr lang="en-IN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23D0BC-603C-4351-B278-D6CBD83A0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580" y="4143058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THANK</a:t>
            </a:r>
            <a:r>
              <a:rPr lang="en-US" sz="6600" b="1" dirty="0"/>
              <a:t> </a:t>
            </a:r>
            <a:r>
              <a:rPr lang="en-US" sz="6600" b="1" dirty="0">
                <a:solidFill>
                  <a:srgbClr val="FF0000"/>
                </a:solidFill>
              </a:rPr>
              <a:t>YOU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FD0-D207-46E6-9803-2289958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Class NP: Polynomial-Time Verifiable Languages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FD07-B8F5-44F9-800B-09DFAAB4C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86" y="2410226"/>
            <a:ext cx="10515600" cy="1428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E9EA0-586D-4D7D-9AE5-85E3F312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4395156"/>
            <a:ext cx="12192000" cy="20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53C-0279-4A64-92AC-7E60096A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</a:rPr>
              <a:t>CLASS NP</a:t>
            </a:r>
            <a:endParaRPr lang="en-IN" sz="96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4DB97-E079-4096-9DFC-FCB9576C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82" y="3429000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0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141-686E-4F3A-9907-17C89CF3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EXAMPLES of Languages in NP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601FC5-385D-48E2-B94E-A99738BA2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615"/>
            <a:ext cx="10515600" cy="684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3FB1-0A6B-42CD-A0D2-8C48B977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140"/>
            <a:ext cx="12192000" cy="28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1BB6-4112-4CEA-8C5A-8BE643C1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CE24-F589-433C-89F0-97D47549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63F62-551E-4235-8EB1-1FE5A411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1322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6B7EC-4395-48B5-8E33-2D489CF1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2602050"/>
            <a:ext cx="12192000" cy="32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0E95-0165-4DDD-A54E-F3DEAC76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</a:rPr>
              <a:t>NP versus co-NP</a:t>
            </a:r>
            <a:endParaRPr lang="en-IN" sz="96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BF5D80-700C-456A-A8EF-DA3ACAB4E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7592"/>
            <a:ext cx="10515600" cy="40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295C-2E26-40F5-B6C7-9AAAD43E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DAB06-DAE2-427C-83A1-E9B0ECD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2231"/>
            <a:ext cx="10515599" cy="1398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0C128F-D0C5-4707-95CC-26FC6566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2084217"/>
            <a:ext cx="12192000" cy="1143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0A306-2875-42A9-A936-B4DC955A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148580" cy="335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EA5C-790A-44DB-99AC-AE44221E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301" y="3227787"/>
            <a:ext cx="4095482" cy="3523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46058-F3B5-47B5-9EA6-B55A5C352E79}"/>
              </a:ext>
            </a:extLst>
          </p:cNvPr>
          <p:cNvSpPr txBox="1"/>
          <p:nvPr/>
        </p:nvSpPr>
        <p:spPr>
          <a:xfrm>
            <a:off x="5825765" y="510814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15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1985-03FC-45E2-BE55-98D13BD8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3EA3-6ED7-4D23-B150-6E8F82D3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1E829-D18C-4A33-BEF1-35D471AE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5" y="580365"/>
            <a:ext cx="11050073" cy="895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77E71-8484-4BA0-9A57-D1468B2B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410"/>
            <a:ext cx="12192000" cy="1144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86C5C-2BB4-4722-A2A6-5149FF91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269" y="3120273"/>
            <a:ext cx="12192000" cy="37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370227-C934-4F04-B4A9-50C3D73B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564005"/>
            <a:ext cx="10256520" cy="986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48380-C049-4F46-8A7C-5A4E2F63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57219"/>
            <a:ext cx="8333740" cy="15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</Words>
  <Application>Microsoft Office PowerPoint</Application>
  <PresentationFormat>Widescreen</PresentationFormat>
  <Paragraphs>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Polynomial-Time Reductions and NP-Completeness Theory</vt:lpstr>
      <vt:lpstr>Class NP: Polynomial-Time Verifiable Languages</vt:lpstr>
      <vt:lpstr>CLASS NP</vt:lpstr>
      <vt:lpstr>EXAMPLES of Languages in NP</vt:lpstr>
      <vt:lpstr>PowerPoint Presentation</vt:lpstr>
      <vt:lpstr>NP versus co-NP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Summary:   Classes P and NP  Polynomial-time reductions  NP-Completeness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Polynomial-Time Reductions and NP-Completeness Theory</dc:title>
  <dc:creator>Srinathan srinathan</dc:creator>
  <cp:lastModifiedBy>Principles of Information Security</cp:lastModifiedBy>
  <cp:revision>7</cp:revision>
  <dcterms:created xsi:type="dcterms:W3CDTF">2020-10-12T14:44:55Z</dcterms:created>
  <dcterms:modified xsi:type="dcterms:W3CDTF">2020-10-12T15:41:59Z</dcterms:modified>
</cp:coreProperties>
</file>