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3" r:id="rId22"/>
    <p:sldId id="274" r:id="rId23"/>
    <p:sldId id="275" r:id="rId24"/>
    <p:sldId id="276" r:id="rId25"/>
    <p:sldId id="281" r:id="rId26"/>
    <p:sldId id="282" r:id="rId27"/>
    <p:sldId id="273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Taconic transfer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61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Zip + MD5summer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812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2D9A4"/>
                </a:solidFill>
              </a:rPr>
              <a:t>MD5summer: </a:t>
            </a:r>
            <a:r>
              <a:rPr lang="en-US" sz="3200" dirty="0" smtClean="0"/>
              <a:t>ensure no change to the file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780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2D9A4"/>
                </a:solidFill>
              </a:rPr>
              <a:t>Zip: </a:t>
            </a:r>
            <a:r>
              <a:rPr lang="en-US" sz="3200" dirty="0" smtClean="0"/>
              <a:t>packages directories, reduce likelihood of MAC changes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4230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Transfer instructions should be specific as possible.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354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And repeated as much as possible. </a:t>
            </a:r>
          </a:p>
        </p:txBody>
      </p:sp>
    </p:spTree>
    <p:extLst>
      <p:ext uri="{BB962C8B-B14F-4D97-AF65-F5344CB8AC3E}">
        <p14:creationId xmlns:p14="http://schemas.microsoft.com/office/powerpoint/2010/main" xmlns="" val="34245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Received 20+ emails with transfer materials while traveling.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845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2D9A4"/>
                </a:solidFill>
              </a:rPr>
              <a:t>Checksums didn’t match. </a:t>
            </a:r>
          </a:p>
          <a:p>
            <a:pPr marL="0" indent="0" algn="ctr">
              <a:buNone/>
            </a:pPr>
            <a:r>
              <a:rPr lang="en-US" sz="3200" dirty="0" smtClean="0"/>
              <a:t>There were alterations in directory structure (files deleted) and the checksums were not run recursively.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191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181" y="512639"/>
            <a:ext cx="6991781" cy="484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56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Large files (&gt;10MB or so)</a:t>
            </a:r>
          </a:p>
          <a:p>
            <a:pPr marL="0" indent="0" algn="ctr">
              <a:buNone/>
            </a:pPr>
            <a:r>
              <a:rPr lang="en-US" sz="3200" dirty="0" smtClean="0"/>
              <a:t>didn’t make it through the email system.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8100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err="1" smtClean="0">
                <a:solidFill>
                  <a:srgbClr val="ECC577"/>
                </a:solidFill>
              </a:rPr>
              <a:t>Gsplit</a:t>
            </a:r>
            <a:r>
              <a:rPr lang="en-US" sz="4000" dirty="0" smtClean="0">
                <a:solidFill>
                  <a:srgbClr val="ECC577"/>
                </a:solidFill>
              </a:rPr>
              <a:t>: </a:t>
            </a:r>
            <a:r>
              <a:rPr lang="en-US" sz="3200" dirty="0" smtClean="0">
                <a:solidFill>
                  <a:srgbClr val="FFFFFF"/>
                </a:solidFill>
              </a:rPr>
              <a:t>Splits the zip files into specified chunks. Re-organizes them on the other end of the transfer. 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5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What are we supposed to get?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460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Download site blocked by JPMorgan internet filter. 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944604"/>
            <a:ext cx="381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0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FFFF"/>
                </a:solidFill>
              </a:rPr>
              <a:t>Lessons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Transfer should be discussed as early as possible.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9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Agreements should include agree-upon transfer methods and requirements.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2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We’ll need to quickly assess and deploy tools (software) to deal with issues as they arise. 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We’ll need to provide guidance on how to use these tools, and be aware of the common mistakes made when using them. 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Documentation: </a:t>
            </a:r>
          </a:p>
          <a:p>
            <a:pPr marL="0" indent="0" algn="ctr">
              <a:buNone/>
            </a:pPr>
            <a:r>
              <a:rPr lang="en-US" sz="3200" dirty="0" smtClean="0"/>
              <a:t>checksum validation reports, emails, Transfer Document, directory listing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582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Needs: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Designated server space. Virus check.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8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97118"/>
            <a:ext cx="7924800" cy="4817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/>
              <a:t>Directory listing: Directory List and Print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No admin account needed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Can get a lot of file info: date/time of creation, date/time of modification, file size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836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Directory print out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5846"/>
            <a:ext cx="7823621" cy="502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61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Never trust Excel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537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2D9A4"/>
                </a:solidFill>
              </a:rPr>
              <a:t>Ideal transfer mechanisms: </a:t>
            </a:r>
          </a:p>
          <a:p>
            <a:pPr marL="0" indent="0" algn="ctr">
              <a:buNone/>
            </a:pPr>
            <a:r>
              <a:rPr lang="en-US" sz="3200" dirty="0" smtClean="0"/>
              <a:t>Disc image (logical/physical) or </a:t>
            </a:r>
            <a:r>
              <a:rPr lang="en-US" sz="3200" dirty="0" err="1" smtClean="0"/>
              <a:t>rsync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874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DENIED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2749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710704"/>
            <a:ext cx="7924800" cy="50042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2D9A4"/>
                </a:solidFill>
              </a:rPr>
              <a:t>No: </a:t>
            </a:r>
          </a:p>
          <a:p>
            <a:pPr marL="0" indent="0" algn="ctr">
              <a:buNone/>
            </a:pPr>
            <a:r>
              <a:rPr lang="en-US" sz="3200" dirty="0" smtClean="0"/>
              <a:t>connection to JP Morgan via outside server,  connection to server via laptop-&gt; USB, no upload/download from </a:t>
            </a:r>
            <a:r>
              <a:rPr lang="en-US" sz="3200" dirty="0" err="1" smtClean="0"/>
              <a:t>Dropbox</a:t>
            </a:r>
            <a:r>
              <a:rPr lang="en-US" sz="3200" dirty="0" smtClean="0"/>
              <a:t> (or like services), save on CD/DVD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1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o</a:t>
            </a:r>
            <a:r>
              <a:rPr lang="en-US" sz="3200" dirty="0" smtClean="0"/>
              <a:t>nly email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007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1302</TotalTime>
  <Words>284</Words>
  <Application>Microsoft Office PowerPoint</Application>
  <PresentationFormat>On-screen Show (4:3)</PresentationFormat>
  <Paragraphs>82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Taconic transfer overview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Rockefeller Archive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Taconic transfer overview</dc:title>
  <dc:creator>Sibyl Schaefer</dc:creator>
  <cp:lastModifiedBy>lmontgomery</cp:lastModifiedBy>
  <cp:revision>26</cp:revision>
  <dcterms:created xsi:type="dcterms:W3CDTF">2013-02-19T20:22:13Z</dcterms:created>
  <dcterms:modified xsi:type="dcterms:W3CDTF">2013-02-26T16:59:13Z</dcterms:modified>
</cp:coreProperties>
</file>