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服务器架构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地下城之王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657725" y="1929765"/>
            <a:ext cx="3429635" cy="4117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高层框架</a:t>
            </a:r>
            <a:endParaRPr lang="zh-CN" altLang="en-US"/>
          </a:p>
        </p:txBody>
      </p:sp>
      <p:sp>
        <p:nvSpPr>
          <p:cNvPr id="167" name=" 167"/>
          <p:cNvSpPr/>
          <p:nvPr/>
        </p:nvSpPr>
        <p:spPr>
          <a:xfrm>
            <a:off x="9025890" y="2709545"/>
            <a:ext cx="2136775" cy="5645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MongoDB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 167"/>
          <p:cNvSpPr/>
          <p:nvPr/>
        </p:nvSpPr>
        <p:spPr>
          <a:xfrm>
            <a:off x="5268595" y="2709545"/>
            <a:ext cx="2136775" cy="5645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CenterServer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 167"/>
          <p:cNvSpPr/>
          <p:nvPr/>
        </p:nvSpPr>
        <p:spPr>
          <a:xfrm>
            <a:off x="5268595" y="3622675"/>
            <a:ext cx="2136775" cy="5645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GameServer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  <a:endCxn id="167" idx="1"/>
          </p:cNvCxnSpPr>
          <p:nvPr/>
        </p:nvCxnSpPr>
        <p:spPr>
          <a:xfrm>
            <a:off x="7405370" y="2992120"/>
            <a:ext cx="16205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 167"/>
          <p:cNvSpPr/>
          <p:nvPr/>
        </p:nvSpPr>
        <p:spPr>
          <a:xfrm>
            <a:off x="5268595" y="4385310"/>
            <a:ext cx="2136775" cy="5645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GameServer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 167"/>
          <p:cNvSpPr/>
          <p:nvPr/>
        </p:nvSpPr>
        <p:spPr>
          <a:xfrm>
            <a:off x="5268595" y="5136515"/>
            <a:ext cx="2136775" cy="5645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GameServer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 167"/>
          <p:cNvSpPr/>
          <p:nvPr/>
        </p:nvSpPr>
        <p:spPr>
          <a:xfrm>
            <a:off x="1581785" y="2793365"/>
            <a:ext cx="2136775" cy="5645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GameClient A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1" name="直接箭头连接符 10"/>
          <p:cNvCxnSpPr>
            <a:stCxn id="10" idx="3"/>
            <a:endCxn id="5" idx="1"/>
          </p:cNvCxnSpPr>
          <p:nvPr/>
        </p:nvCxnSpPr>
        <p:spPr>
          <a:xfrm flipV="1">
            <a:off x="3718560" y="2992120"/>
            <a:ext cx="1550035" cy="83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 167"/>
          <p:cNvSpPr/>
          <p:nvPr/>
        </p:nvSpPr>
        <p:spPr>
          <a:xfrm>
            <a:off x="1581785" y="4005580"/>
            <a:ext cx="2136775" cy="56451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GameClient B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4" name="直接箭头连接符 13"/>
          <p:cNvCxnSpPr>
            <a:stCxn id="13" idx="3"/>
            <a:endCxn id="6" idx="1"/>
          </p:cNvCxnSpPr>
          <p:nvPr/>
        </p:nvCxnSpPr>
        <p:spPr>
          <a:xfrm flipV="1">
            <a:off x="3718560" y="3905250"/>
            <a:ext cx="1550035" cy="382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6" idx="3"/>
          </p:cNvCxnSpPr>
          <p:nvPr/>
        </p:nvCxnSpPr>
        <p:spPr>
          <a:xfrm>
            <a:off x="7405370" y="2992120"/>
            <a:ext cx="3175" cy="913130"/>
          </a:xfrm>
          <a:prstGeom prst="bentConnector3">
            <a:avLst>
              <a:gd name="adj1" fmla="val 75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8" idx="3"/>
          </p:cNvCxnSpPr>
          <p:nvPr/>
        </p:nvCxnSpPr>
        <p:spPr>
          <a:xfrm>
            <a:off x="7405370" y="2992120"/>
            <a:ext cx="3175" cy="1675765"/>
          </a:xfrm>
          <a:prstGeom prst="bentConnector3">
            <a:avLst>
              <a:gd name="adj1" fmla="val 75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3"/>
            <a:endCxn id="9" idx="3"/>
          </p:cNvCxnSpPr>
          <p:nvPr/>
        </p:nvCxnSpPr>
        <p:spPr>
          <a:xfrm>
            <a:off x="7405370" y="2992120"/>
            <a:ext cx="3175" cy="2426970"/>
          </a:xfrm>
          <a:prstGeom prst="bentConnector3">
            <a:avLst>
              <a:gd name="adj1" fmla="val 75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CenterServer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玩家登录</a:t>
            </a:r>
            <a:endParaRPr lang="zh-CN" altLang="en-US"/>
          </a:p>
          <a:p>
            <a:pPr lvl="1"/>
            <a:r>
              <a:rPr lang="zh-CN" altLang="en-US" sz="2400"/>
              <a:t>与运营商对接</a:t>
            </a:r>
            <a:endParaRPr lang="zh-CN" altLang="en-US"/>
          </a:p>
          <a:p>
            <a:r>
              <a:rPr lang="zh-CN" altLang="en-US"/>
              <a:t>角色数据管理</a:t>
            </a:r>
            <a:endParaRPr lang="zh-CN" altLang="en-US"/>
          </a:p>
          <a:p>
            <a:pPr lvl="1"/>
            <a:r>
              <a:rPr lang="zh-CN" altLang="en-US" sz="2400"/>
              <a:t>获取角色列表</a:t>
            </a:r>
            <a:endParaRPr lang="zh-CN" altLang="en-US" sz="2400"/>
          </a:p>
          <a:p>
            <a:pPr lvl="1"/>
            <a:r>
              <a:rPr lang="zh-CN" altLang="en-US" sz="2400"/>
              <a:t>创建、删除角色</a:t>
            </a:r>
            <a:endParaRPr lang="zh-CN" altLang="en-US"/>
          </a:p>
          <a:p>
            <a:r>
              <a:rPr lang="en-US" altLang="zh-CN"/>
              <a:t>GameServer</a:t>
            </a:r>
            <a:r>
              <a:rPr lang="zh-CN" altLang="en-US"/>
              <a:t>管理</a:t>
            </a:r>
            <a:endParaRPr lang="zh-CN" altLang="en-US"/>
          </a:p>
          <a:p>
            <a:pPr lvl="1"/>
            <a:r>
              <a:rPr lang="zh-CN" altLang="en-US"/>
              <a:t>指引玩家进入对应地图所在的</a:t>
            </a:r>
            <a:r>
              <a:rPr lang="en-US" altLang="zh-CN"/>
              <a:t>GameServer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剪去单角的矩形 5"/>
          <p:cNvSpPr/>
          <p:nvPr/>
        </p:nvSpPr>
        <p:spPr>
          <a:xfrm>
            <a:off x="937260" y="1844040"/>
            <a:ext cx="2223770" cy="1905000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gate routinue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7137400" y="2950210"/>
            <a:ext cx="2223770" cy="1354455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go routinue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Leaf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10" name=" 167"/>
          <p:cNvSpPr/>
          <p:nvPr/>
        </p:nvSpPr>
        <p:spPr>
          <a:xfrm>
            <a:off x="2764155" y="3028315"/>
            <a:ext cx="1795780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  <a:sym typeface="+mn-ea"/>
              </a:rPr>
              <a:t>TCPServer.Run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 167"/>
          <p:cNvSpPr/>
          <p:nvPr/>
        </p:nvSpPr>
        <p:spPr>
          <a:xfrm>
            <a:off x="2764155" y="2445385"/>
            <a:ext cx="1795780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Gate.Run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 167"/>
          <p:cNvSpPr/>
          <p:nvPr/>
        </p:nvSpPr>
        <p:spPr>
          <a:xfrm>
            <a:off x="5308600" y="5168265"/>
            <a:ext cx="2005965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chanRPC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7314565" y="3296920"/>
            <a:ext cx="2223770" cy="1354455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agent routinue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7" name=" 167"/>
          <p:cNvSpPr/>
          <p:nvPr/>
        </p:nvSpPr>
        <p:spPr>
          <a:xfrm>
            <a:off x="9045575" y="4049395"/>
            <a:ext cx="2506980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Agent.ReadMsg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 167"/>
          <p:cNvSpPr/>
          <p:nvPr/>
        </p:nvSpPr>
        <p:spPr>
          <a:xfrm>
            <a:off x="9045575" y="3375025"/>
            <a:ext cx="2506980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Gate.Processor.Route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937260" y="3928745"/>
            <a:ext cx="2223770" cy="1905000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custom routinue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3" name=" 167"/>
          <p:cNvSpPr/>
          <p:nvPr/>
        </p:nvSpPr>
        <p:spPr>
          <a:xfrm>
            <a:off x="2764155" y="4554220"/>
            <a:ext cx="1795145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.HandlerFunc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 167"/>
          <p:cNvSpPr/>
          <p:nvPr/>
        </p:nvSpPr>
        <p:spPr>
          <a:xfrm>
            <a:off x="2764155" y="5168265"/>
            <a:ext cx="1795145" cy="5048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conn.WriteMsg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5" name="肘形连接符 14"/>
          <p:cNvCxnSpPr>
            <a:stCxn id="7" idx="3"/>
            <a:endCxn id="9" idx="2"/>
          </p:cNvCxnSpPr>
          <p:nvPr/>
        </p:nvCxnSpPr>
        <p:spPr>
          <a:xfrm flipH="1">
            <a:off x="6311900" y="4302125"/>
            <a:ext cx="5240655" cy="1370965"/>
          </a:xfrm>
          <a:prstGeom prst="bentConnector4">
            <a:avLst>
              <a:gd name="adj1" fmla="val -4544"/>
              <a:gd name="adj2" fmla="val 1173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2"/>
            <a:endCxn id="13" idx="3"/>
          </p:cNvCxnSpPr>
          <p:nvPr/>
        </p:nvCxnSpPr>
        <p:spPr>
          <a:xfrm rot="5400000" flipH="1">
            <a:off x="5002530" y="4363720"/>
            <a:ext cx="866140" cy="1752600"/>
          </a:xfrm>
          <a:prstGeom prst="bentConnector4">
            <a:avLst>
              <a:gd name="adj1" fmla="val -27493"/>
              <a:gd name="adj2" fmla="val 786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Skeleton:</a:t>
            </a:r>
            <a:r>
              <a:rPr lang="zh-CN" altLang="en-US"/>
              <a:t>实现了部分模块的接口</a:t>
            </a:r>
            <a:endParaRPr lang="zh-CN" altLang="en-US"/>
          </a:p>
        </p:txBody>
      </p:sp>
      <p:sp>
        <p:nvSpPr>
          <p:cNvPr id="10" name=" 167"/>
          <p:cNvSpPr/>
          <p:nvPr/>
        </p:nvSpPr>
        <p:spPr>
          <a:xfrm>
            <a:off x="1191260" y="2276475"/>
            <a:ext cx="3318510" cy="13868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RPCServer</a:t>
            </a:r>
            <a:endParaRPr lang="en-US" altLang="zh-CN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函数</a:t>
            </a:r>
            <a:r>
              <a:rPr lang="zh-CN" altLang="en-US">
                <a:solidFill>
                  <a:srgbClr val="FFFFFF"/>
                </a:solidFill>
              </a:rPr>
              <a:t>调用对应表</a:t>
            </a:r>
            <a:endParaRPr lang="zh-CN" altLang="en-US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一个通道用来传递调用信息，包含函数类型和参数信息</a:t>
            </a:r>
            <a:endParaRPr lang="en-US" altLang="zh-CN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Gate:</a:t>
            </a:r>
            <a:r>
              <a:rPr lang="zh-CN" altLang="en-US"/>
              <a:t>一个特殊模块，有一个消息处理器</a:t>
            </a:r>
            <a:endParaRPr lang="zh-CN" altLang="en-US"/>
          </a:p>
        </p:txBody>
      </p:sp>
      <p:sp>
        <p:nvSpPr>
          <p:cNvPr id="5" name=" 167"/>
          <p:cNvSpPr/>
          <p:nvPr/>
        </p:nvSpPr>
        <p:spPr>
          <a:xfrm>
            <a:off x="2084070" y="3309620"/>
            <a:ext cx="3768725" cy="16471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Processor</a:t>
            </a:r>
            <a:endParaRPr lang="en-US" altLang="zh-CN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路由表</a:t>
            </a:r>
            <a:r>
              <a:rPr lang="en-US" altLang="zh-CN">
                <a:solidFill>
                  <a:srgbClr val="FFFFFF"/>
                </a:solidFill>
              </a:rPr>
              <a:t>[msgType,chanRPCServer]</a:t>
            </a:r>
            <a:endParaRPr lang="en-US" altLang="zh-CN">
              <a:solidFill>
                <a:srgbClr val="FFFFFF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数字与</a:t>
            </a:r>
            <a:r>
              <a:rPr lang="en-US" altLang="zh-CN">
                <a:solidFill>
                  <a:srgbClr val="FFFFFF"/>
                </a:solidFill>
              </a:rPr>
              <a:t>msgType</a:t>
            </a:r>
            <a:r>
              <a:rPr lang="zh-CN" altLang="en-US">
                <a:solidFill>
                  <a:srgbClr val="FFFFFF"/>
                </a:solidFill>
              </a:rPr>
              <a:t>对应表，用来从消息找到对应的消息类型，进而路由该消息到其他模块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服务器架构</vt:lpstr>
      <vt:lpstr>高层框架</vt:lpstr>
      <vt:lpstr>CenterServer</vt:lpstr>
      <vt:lpstr>Leaf框架</vt:lpstr>
      <vt:lpstr>PowerPoint 演示文稿</vt:lpstr>
      <vt:lpstr>Skeleton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fastbit163com</cp:lastModifiedBy>
  <cp:revision>37</cp:revision>
  <dcterms:created xsi:type="dcterms:W3CDTF">2018-11-18T03:04:00Z</dcterms:created>
  <dcterms:modified xsi:type="dcterms:W3CDTF">2018-11-25T14:39:56Z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