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36EC71-9A81-0F49-8960-E9BC13A75300}"/>
              </a:ext>
            </a:extLst>
          </p:cNvPr>
          <p:cNvGrpSpPr/>
          <p:nvPr/>
        </p:nvGrpSpPr>
        <p:grpSpPr>
          <a:xfrm>
            <a:off x="3056684" y="3049371"/>
            <a:ext cx="588579" cy="571096"/>
            <a:chOff x="1881352" y="2522483"/>
            <a:chExt cx="588579" cy="571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651657E-A274-194B-9433-8D6CB25A49B9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75B127A-69C4-A74D-8E9A-DD31829CDFB4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50A9D38-FD6C-A24C-A90B-D326C12E1DBC}"/>
              </a:ext>
            </a:extLst>
          </p:cNvPr>
          <p:cNvGrpSpPr/>
          <p:nvPr/>
        </p:nvGrpSpPr>
        <p:grpSpPr>
          <a:xfrm>
            <a:off x="4663651" y="4486197"/>
            <a:ext cx="588579" cy="571096"/>
            <a:chOff x="1881352" y="2522483"/>
            <a:chExt cx="588579" cy="57109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243F518-27A1-344F-87F6-3790B149904F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A80F111-B2ED-7A41-AEB0-B11771E38F37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93CAEFB-E0D9-E945-86BA-F2F7103AB248}"/>
              </a:ext>
            </a:extLst>
          </p:cNvPr>
          <p:cNvGrpSpPr/>
          <p:nvPr/>
        </p:nvGrpSpPr>
        <p:grpSpPr>
          <a:xfrm>
            <a:off x="6599668" y="1720206"/>
            <a:ext cx="588579" cy="571096"/>
            <a:chOff x="1881352" y="2522483"/>
            <a:chExt cx="588579" cy="57109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0DF0D80-8D54-F647-9C3D-50EE288544B1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6A7B482-58FC-664F-8444-452BB95C2C1D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A44DCAB-FA21-3E48-A1F2-5ED0BD83C6D1}"/>
              </a:ext>
            </a:extLst>
          </p:cNvPr>
          <p:cNvGrpSpPr/>
          <p:nvPr/>
        </p:nvGrpSpPr>
        <p:grpSpPr>
          <a:xfrm>
            <a:off x="6604424" y="4486196"/>
            <a:ext cx="588579" cy="571096"/>
            <a:chOff x="1881352" y="2522483"/>
            <a:chExt cx="588579" cy="57109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C2F1984-6A37-974D-91CC-1668993FA2A4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86CC162-2591-E54D-969A-CB251686C189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6E12BE-B37D-3D49-BA16-0D671EAEE05C}"/>
              </a:ext>
            </a:extLst>
          </p:cNvPr>
          <p:cNvGrpSpPr/>
          <p:nvPr/>
        </p:nvGrpSpPr>
        <p:grpSpPr>
          <a:xfrm>
            <a:off x="4663653" y="1720207"/>
            <a:ext cx="588579" cy="571096"/>
            <a:chOff x="3773214" y="1408386"/>
            <a:chExt cx="588579" cy="57109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512AD23-DC68-9A46-B905-EB9BF59A6C21}"/>
                </a:ext>
              </a:extLst>
            </p:cNvPr>
            <p:cNvGrpSpPr/>
            <p:nvPr/>
          </p:nvGrpSpPr>
          <p:grpSpPr>
            <a:xfrm>
              <a:off x="3773214" y="1408386"/>
              <a:ext cx="588579" cy="571096"/>
              <a:chOff x="1881352" y="2522483"/>
              <a:chExt cx="588579" cy="57109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D83575C-BB15-7443-BE15-51B4EBD4E5FA}"/>
                  </a:ext>
                </a:extLst>
              </p:cNvPr>
              <p:cNvSpPr/>
              <p:nvPr/>
            </p:nvSpPr>
            <p:spPr>
              <a:xfrm>
                <a:off x="1881352" y="2522483"/>
                <a:ext cx="588579" cy="5710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219561F-0779-FF45-BCD4-D677E5FB3997}"/>
                  </a:ext>
                </a:extLst>
              </p:cNvPr>
              <p:cNvSpPr txBox="1"/>
              <p:nvPr/>
            </p:nvSpPr>
            <p:spPr>
              <a:xfrm>
                <a:off x="2006364" y="25771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fr-CA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C290DD8-DD18-1947-A7FD-D84E7504A491}"/>
                </a:ext>
              </a:extLst>
            </p:cNvPr>
            <p:cNvSpPr/>
            <p:nvPr/>
          </p:nvSpPr>
          <p:spPr>
            <a:xfrm>
              <a:off x="3829603" y="1463101"/>
              <a:ext cx="475799" cy="4616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98436C5-092F-8144-A621-B6378D0EE3FC}"/>
              </a:ext>
            </a:extLst>
          </p:cNvPr>
          <p:cNvGrpSpPr/>
          <p:nvPr/>
        </p:nvGrpSpPr>
        <p:grpSpPr>
          <a:xfrm>
            <a:off x="8330955" y="1720206"/>
            <a:ext cx="588579" cy="571096"/>
            <a:chOff x="3773214" y="1408386"/>
            <a:chExt cx="588579" cy="57109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CD6EC0E-9972-994E-A9B6-2EBBFE2D5FD2}"/>
                </a:ext>
              </a:extLst>
            </p:cNvPr>
            <p:cNvGrpSpPr/>
            <p:nvPr/>
          </p:nvGrpSpPr>
          <p:grpSpPr>
            <a:xfrm>
              <a:off x="3773214" y="1408386"/>
              <a:ext cx="588579" cy="571096"/>
              <a:chOff x="1881352" y="2522483"/>
              <a:chExt cx="588579" cy="57109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05D9DD87-9F87-C347-9621-41991EC515B8}"/>
                  </a:ext>
                </a:extLst>
              </p:cNvPr>
              <p:cNvSpPr/>
              <p:nvPr/>
            </p:nvSpPr>
            <p:spPr>
              <a:xfrm>
                <a:off x="1881352" y="2522483"/>
                <a:ext cx="588579" cy="5710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5EE059B-8880-CE4E-831A-D6AE96308948}"/>
                  </a:ext>
                </a:extLst>
              </p:cNvPr>
              <p:cNvSpPr txBox="1"/>
              <p:nvPr/>
            </p:nvSpPr>
            <p:spPr>
              <a:xfrm>
                <a:off x="2006364" y="25771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fr-CA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A929E5E-E1C3-874B-B87E-5131F51A8D8E}"/>
                </a:ext>
              </a:extLst>
            </p:cNvPr>
            <p:cNvSpPr/>
            <p:nvPr/>
          </p:nvSpPr>
          <p:spPr>
            <a:xfrm>
              <a:off x="3829603" y="1463101"/>
              <a:ext cx="475799" cy="4616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FE9D3F0-21B3-134D-AF3B-7800065825B5}"/>
              </a:ext>
            </a:extLst>
          </p:cNvPr>
          <p:cNvGrpSpPr/>
          <p:nvPr/>
        </p:nvGrpSpPr>
        <p:grpSpPr>
          <a:xfrm>
            <a:off x="8330955" y="4486196"/>
            <a:ext cx="588579" cy="571096"/>
            <a:chOff x="3773214" y="1408386"/>
            <a:chExt cx="588579" cy="571096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1458604-781D-6B4F-B830-F855854A2DF1}"/>
                </a:ext>
              </a:extLst>
            </p:cNvPr>
            <p:cNvGrpSpPr/>
            <p:nvPr/>
          </p:nvGrpSpPr>
          <p:grpSpPr>
            <a:xfrm>
              <a:off x="3773214" y="1408386"/>
              <a:ext cx="588579" cy="571096"/>
              <a:chOff x="1881352" y="2522483"/>
              <a:chExt cx="588579" cy="571096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7D6C3724-0F92-074E-B7E7-CD3633BF221F}"/>
                  </a:ext>
                </a:extLst>
              </p:cNvPr>
              <p:cNvSpPr/>
              <p:nvPr/>
            </p:nvSpPr>
            <p:spPr>
              <a:xfrm>
                <a:off x="1881352" y="2522483"/>
                <a:ext cx="588579" cy="5710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A2F4576-5F1A-7D46-BBCA-217A55FDA16D}"/>
                  </a:ext>
                </a:extLst>
              </p:cNvPr>
              <p:cNvSpPr txBox="1"/>
              <p:nvPr/>
            </p:nvSpPr>
            <p:spPr>
              <a:xfrm>
                <a:off x="2006364" y="25771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fr-CA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BC18B68-45A7-4747-A1BB-6C398DB4F35A}"/>
                </a:ext>
              </a:extLst>
            </p:cNvPr>
            <p:cNvSpPr/>
            <p:nvPr/>
          </p:nvSpPr>
          <p:spPr>
            <a:xfrm>
              <a:off x="3829603" y="1463101"/>
              <a:ext cx="475799" cy="4616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8F75DA8-632E-024F-AEAC-A22A117E3A88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537275" y="2207668"/>
            <a:ext cx="1212573" cy="901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2A2E0CF-55B3-3948-987E-460D23B58D21}"/>
              </a:ext>
            </a:extLst>
          </p:cNvPr>
          <p:cNvCxnSpPr>
            <a:cxnSpLocks/>
          </p:cNvCxnSpPr>
          <p:nvPr/>
        </p:nvCxnSpPr>
        <p:spPr>
          <a:xfrm>
            <a:off x="3529236" y="3541686"/>
            <a:ext cx="1232347" cy="9992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0184821-683A-DA48-BA24-0D6C7BFC8B81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264464" y="2005753"/>
            <a:ext cx="133520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20ECE698-1AEF-CA41-9A08-B0519B876CC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5127111" y="2207667"/>
            <a:ext cx="1558752" cy="23485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BB82388C-1D04-C943-AB29-2D11E176DA8A}"/>
              </a:ext>
            </a:extLst>
          </p:cNvPr>
          <p:cNvCxnSpPr>
            <a:cxnSpLocks/>
            <a:stCxn id="20" idx="6"/>
            <a:endCxn id="32" idx="2"/>
          </p:cNvCxnSpPr>
          <p:nvPr/>
        </p:nvCxnSpPr>
        <p:spPr>
          <a:xfrm flipV="1">
            <a:off x="5252230" y="4771744"/>
            <a:ext cx="135219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53E1326-8EE2-C34F-A641-E25B008499B6}"/>
              </a:ext>
            </a:extLst>
          </p:cNvPr>
          <p:cNvCxnSpPr>
            <a:cxnSpLocks/>
            <a:stCxn id="32" idx="0"/>
            <a:endCxn id="26" idx="4"/>
          </p:cNvCxnSpPr>
          <p:nvPr/>
        </p:nvCxnSpPr>
        <p:spPr>
          <a:xfrm flipH="1" flipV="1">
            <a:off x="6893958" y="2291302"/>
            <a:ext cx="4756" cy="21948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16178B7-7CD1-8747-B732-4BBCB10429D0}"/>
              </a:ext>
            </a:extLst>
          </p:cNvPr>
          <p:cNvCxnSpPr>
            <a:cxnSpLocks/>
          </p:cNvCxnSpPr>
          <p:nvPr/>
        </p:nvCxnSpPr>
        <p:spPr>
          <a:xfrm flipH="1" flipV="1">
            <a:off x="7024310" y="2278049"/>
            <a:ext cx="1431657" cy="22648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DF967770-ABE7-ED4C-B144-0673113DFAE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594743" y="2291303"/>
            <a:ext cx="30501" cy="2249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1E78B18C-B79B-ED44-AE31-A5095B4D554F}"/>
              </a:ext>
            </a:extLst>
          </p:cNvPr>
          <p:cNvCxnSpPr>
            <a:cxnSpLocks/>
          </p:cNvCxnSpPr>
          <p:nvPr/>
        </p:nvCxnSpPr>
        <p:spPr>
          <a:xfrm>
            <a:off x="2305879" y="3317472"/>
            <a:ext cx="7427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820BD11-72EF-0C4A-ABED-835D25412FFD}"/>
              </a:ext>
            </a:extLst>
          </p:cNvPr>
          <p:cNvSpPr txBox="1"/>
          <p:nvPr/>
        </p:nvSpPr>
        <p:spPr>
          <a:xfrm>
            <a:off x="3242985" y="229988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3B41811-318E-B14A-8F70-26B975958A19}"/>
              </a:ext>
            </a:extLst>
          </p:cNvPr>
          <p:cNvSpPr txBox="1"/>
          <p:nvPr/>
        </p:nvSpPr>
        <p:spPr>
          <a:xfrm>
            <a:off x="5419746" y="440662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32F15EA-F696-A645-9C82-1E2F3A213161}"/>
              </a:ext>
            </a:extLst>
          </p:cNvPr>
          <p:cNvSpPr txBox="1"/>
          <p:nvPr/>
        </p:nvSpPr>
        <p:spPr>
          <a:xfrm>
            <a:off x="7247281" y="1232757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2DECA59-F9E4-EF40-A86F-D9AC4132B33E}"/>
              </a:ext>
            </a:extLst>
          </p:cNvPr>
          <p:cNvSpPr txBox="1"/>
          <p:nvPr/>
        </p:nvSpPr>
        <p:spPr>
          <a:xfrm>
            <a:off x="5649846" y="1619847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5805391F-4CEA-C045-ABCB-3E8BC4DB7CE9}"/>
              </a:ext>
            </a:extLst>
          </p:cNvPr>
          <p:cNvSpPr/>
          <p:nvPr/>
        </p:nvSpPr>
        <p:spPr>
          <a:xfrm>
            <a:off x="7116417" y="1589975"/>
            <a:ext cx="1272209" cy="252077"/>
          </a:xfrm>
          <a:custGeom>
            <a:avLst/>
            <a:gdLst>
              <a:gd name="connsiteX0" fmla="*/ 0 w 1272209"/>
              <a:gd name="connsiteY0" fmla="*/ 212321 h 252077"/>
              <a:gd name="connsiteX1" fmla="*/ 609600 w 1272209"/>
              <a:gd name="connsiteY1" fmla="*/ 286 h 252077"/>
              <a:gd name="connsiteX2" fmla="*/ 1272209 w 1272209"/>
              <a:gd name="connsiteY2" fmla="*/ 252077 h 25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9" h="252077">
                <a:moveTo>
                  <a:pt x="0" y="212321"/>
                </a:moveTo>
                <a:cubicBezTo>
                  <a:pt x="198782" y="102990"/>
                  <a:pt x="397565" y="-6340"/>
                  <a:pt x="609600" y="286"/>
                </a:cubicBezTo>
                <a:cubicBezTo>
                  <a:pt x="821635" y="6912"/>
                  <a:pt x="1046922" y="129494"/>
                  <a:pt x="1272209" y="25207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EFE48833-7973-BE47-9C08-EDB4EE1507BD}"/>
              </a:ext>
            </a:extLst>
          </p:cNvPr>
          <p:cNvSpPr/>
          <p:nvPr/>
        </p:nvSpPr>
        <p:spPr>
          <a:xfrm rot="10800000">
            <a:off x="7123497" y="2152010"/>
            <a:ext cx="1272209" cy="252077"/>
          </a:xfrm>
          <a:custGeom>
            <a:avLst/>
            <a:gdLst>
              <a:gd name="connsiteX0" fmla="*/ 0 w 1272209"/>
              <a:gd name="connsiteY0" fmla="*/ 212321 h 252077"/>
              <a:gd name="connsiteX1" fmla="*/ 609600 w 1272209"/>
              <a:gd name="connsiteY1" fmla="*/ 286 h 252077"/>
              <a:gd name="connsiteX2" fmla="*/ 1272209 w 1272209"/>
              <a:gd name="connsiteY2" fmla="*/ 252077 h 25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9" h="252077">
                <a:moveTo>
                  <a:pt x="0" y="212321"/>
                </a:moveTo>
                <a:cubicBezTo>
                  <a:pt x="198782" y="102990"/>
                  <a:pt x="397565" y="-6340"/>
                  <a:pt x="609600" y="286"/>
                </a:cubicBezTo>
                <a:cubicBezTo>
                  <a:pt x="821635" y="6912"/>
                  <a:pt x="1046922" y="129494"/>
                  <a:pt x="1272209" y="25207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AB7DF1B-AC42-934F-8C9B-BB50AF55E4D8}"/>
              </a:ext>
            </a:extLst>
          </p:cNvPr>
          <p:cNvSpPr txBox="1"/>
          <p:nvPr/>
        </p:nvSpPr>
        <p:spPr>
          <a:xfrm>
            <a:off x="7554623" y="2014975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1D0E1FA-1056-F84C-8C56-92BFD2ACF895}"/>
              </a:ext>
            </a:extLst>
          </p:cNvPr>
          <p:cNvSpPr txBox="1"/>
          <p:nvPr/>
        </p:nvSpPr>
        <p:spPr>
          <a:xfrm>
            <a:off x="7654429" y="3028890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58B1979-AFEF-4746-BFEC-3683F59A0862}"/>
              </a:ext>
            </a:extLst>
          </p:cNvPr>
          <p:cNvSpPr txBox="1"/>
          <p:nvPr/>
        </p:nvSpPr>
        <p:spPr>
          <a:xfrm>
            <a:off x="6859776" y="334163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87C609BB-9EB0-FD4C-9617-FB601BE7DC77}"/>
              </a:ext>
            </a:extLst>
          </p:cNvPr>
          <p:cNvSpPr/>
          <p:nvPr/>
        </p:nvSpPr>
        <p:spPr>
          <a:xfrm>
            <a:off x="4663640" y="5022574"/>
            <a:ext cx="558408" cy="848160"/>
          </a:xfrm>
          <a:custGeom>
            <a:avLst/>
            <a:gdLst>
              <a:gd name="connsiteX0" fmla="*/ 199908 w 558408"/>
              <a:gd name="connsiteY0" fmla="*/ 0 h 848160"/>
              <a:gd name="connsiteX1" fmla="*/ 1125 w 558408"/>
              <a:gd name="connsiteY1" fmla="*/ 530087 h 848160"/>
              <a:gd name="connsiteX2" fmla="*/ 279421 w 558408"/>
              <a:gd name="connsiteY2" fmla="*/ 848139 h 848160"/>
              <a:gd name="connsiteX3" fmla="*/ 557717 w 558408"/>
              <a:gd name="connsiteY3" fmla="*/ 543339 h 848160"/>
              <a:gd name="connsiteX4" fmla="*/ 358934 w 558408"/>
              <a:gd name="connsiteY4" fmla="*/ 26504 h 84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408" h="848160">
                <a:moveTo>
                  <a:pt x="199908" y="0"/>
                </a:moveTo>
                <a:cubicBezTo>
                  <a:pt x="93890" y="194365"/>
                  <a:pt x="-12127" y="388731"/>
                  <a:pt x="1125" y="530087"/>
                </a:cubicBezTo>
                <a:cubicBezTo>
                  <a:pt x="14377" y="671443"/>
                  <a:pt x="186656" y="845930"/>
                  <a:pt x="279421" y="848139"/>
                </a:cubicBezTo>
                <a:cubicBezTo>
                  <a:pt x="372186" y="850348"/>
                  <a:pt x="544465" y="680278"/>
                  <a:pt x="557717" y="543339"/>
                </a:cubicBezTo>
                <a:cubicBezTo>
                  <a:pt x="570969" y="406400"/>
                  <a:pt x="389856" y="110435"/>
                  <a:pt x="358934" y="2650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BDEC7546-BFDD-2543-953B-25705D89CBFF}"/>
              </a:ext>
            </a:extLst>
          </p:cNvPr>
          <p:cNvSpPr/>
          <p:nvPr/>
        </p:nvSpPr>
        <p:spPr>
          <a:xfrm>
            <a:off x="8332787" y="5022574"/>
            <a:ext cx="558408" cy="848160"/>
          </a:xfrm>
          <a:custGeom>
            <a:avLst/>
            <a:gdLst>
              <a:gd name="connsiteX0" fmla="*/ 199908 w 558408"/>
              <a:gd name="connsiteY0" fmla="*/ 0 h 848160"/>
              <a:gd name="connsiteX1" fmla="*/ 1125 w 558408"/>
              <a:gd name="connsiteY1" fmla="*/ 530087 h 848160"/>
              <a:gd name="connsiteX2" fmla="*/ 279421 w 558408"/>
              <a:gd name="connsiteY2" fmla="*/ 848139 h 848160"/>
              <a:gd name="connsiteX3" fmla="*/ 557717 w 558408"/>
              <a:gd name="connsiteY3" fmla="*/ 543339 h 848160"/>
              <a:gd name="connsiteX4" fmla="*/ 358934 w 558408"/>
              <a:gd name="connsiteY4" fmla="*/ 26504 h 84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408" h="848160">
                <a:moveTo>
                  <a:pt x="199908" y="0"/>
                </a:moveTo>
                <a:cubicBezTo>
                  <a:pt x="93890" y="194365"/>
                  <a:pt x="-12127" y="388731"/>
                  <a:pt x="1125" y="530087"/>
                </a:cubicBezTo>
                <a:cubicBezTo>
                  <a:pt x="14377" y="671443"/>
                  <a:pt x="186656" y="845930"/>
                  <a:pt x="279421" y="848139"/>
                </a:cubicBezTo>
                <a:cubicBezTo>
                  <a:pt x="372186" y="850348"/>
                  <a:pt x="544465" y="680278"/>
                  <a:pt x="557717" y="543339"/>
                </a:cubicBezTo>
                <a:cubicBezTo>
                  <a:pt x="570969" y="406400"/>
                  <a:pt x="389856" y="110435"/>
                  <a:pt x="358934" y="2650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13B14B9-1360-ED4D-B2CA-C0A9040DE2AC}"/>
              </a:ext>
            </a:extLst>
          </p:cNvPr>
          <p:cNvSpPr txBox="1"/>
          <p:nvPr/>
        </p:nvSpPr>
        <p:spPr>
          <a:xfrm>
            <a:off x="4942844" y="3117417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“(”, →P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3057AE3-84BB-E348-A841-04C324A5B18F}"/>
              </a:ext>
            </a:extLst>
          </p:cNvPr>
          <p:cNvSpPr txBox="1"/>
          <p:nvPr/>
        </p:nvSpPr>
        <p:spPr>
          <a:xfrm>
            <a:off x="8193135" y="5870734"/>
            <a:ext cx="1079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“)”, P →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E312E73-106C-394C-8F3E-E8164CB1187D}"/>
              </a:ext>
            </a:extLst>
          </p:cNvPr>
          <p:cNvSpPr txBox="1"/>
          <p:nvPr/>
        </p:nvSpPr>
        <p:spPr>
          <a:xfrm>
            <a:off x="8581563" y="3051778"/>
            <a:ext cx="1079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“)”, P →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40F5C5B-AB15-C24B-9164-E8A392B87F03}"/>
              </a:ext>
            </a:extLst>
          </p:cNvPr>
          <p:cNvSpPr txBox="1"/>
          <p:nvPr/>
        </p:nvSpPr>
        <p:spPr>
          <a:xfrm>
            <a:off x="4324118" y="587073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“(”, →P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487FEBB-60E1-524C-BC75-DDD51C6EF55A}"/>
              </a:ext>
            </a:extLst>
          </p:cNvPr>
          <p:cNvSpPr txBox="1"/>
          <p:nvPr/>
        </p:nvSpPr>
        <p:spPr>
          <a:xfrm>
            <a:off x="3216106" y="394589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“(”, →P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451774-1B3D-514F-A473-A5C16EEB48F5}"/>
              </a:ext>
            </a:extLst>
          </p:cNvPr>
          <p:cNvGrpSpPr/>
          <p:nvPr/>
        </p:nvGrpSpPr>
        <p:grpSpPr>
          <a:xfrm>
            <a:off x="1333565" y="3501820"/>
            <a:ext cx="588579" cy="571096"/>
            <a:chOff x="1881352" y="2522483"/>
            <a:chExt cx="588579" cy="57109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11813EA6-06EE-D24C-98B9-76B1599A4A59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9D203B3-8003-6B42-B847-47BD6064A599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ABE194-2D0F-BB4A-B542-0E23E6F8450D}"/>
              </a:ext>
            </a:extLst>
          </p:cNvPr>
          <p:cNvGrpSpPr/>
          <p:nvPr/>
        </p:nvGrpSpPr>
        <p:grpSpPr>
          <a:xfrm>
            <a:off x="5178966" y="1009789"/>
            <a:ext cx="906420" cy="755374"/>
            <a:chOff x="5373789" y="2583485"/>
            <a:chExt cx="906420" cy="75537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BFFD507-A7D7-CC41-8875-758E575A9769}"/>
                </a:ext>
              </a:extLst>
            </p:cNvPr>
            <p:cNvSpPr/>
            <p:nvPr/>
          </p:nvSpPr>
          <p:spPr>
            <a:xfrm>
              <a:off x="5373789" y="2583485"/>
              <a:ext cx="906420" cy="7553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E00972D-4DEE-B24F-9F28-7C056D52887A}"/>
                </a:ext>
              </a:extLst>
            </p:cNvPr>
            <p:cNvSpPr txBox="1"/>
            <p:nvPr/>
          </p:nvSpPr>
          <p:spPr>
            <a:xfrm>
              <a:off x="5430095" y="2730339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(1)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4AEBEB-2A21-F94D-AB6F-07E2618E216B}"/>
              </a:ext>
            </a:extLst>
          </p:cNvPr>
          <p:cNvGrpSpPr/>
          <p:nvPr/>
        </p:nvGrpSpPr>
        <p:grpSpPr>
          <a:xfrm>
            <a:off x="9297082" y="3401734"/>
            <a:ext cx="967377" cy="755374"/>
            <a:chOff x="7394744" y="3442643"/>
            <a:chExt cx="967377" cy="75537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120433C-D517-2D44-959E-FE81A5848FAB}"/>
                </a:ext>
              </a:extLst>
            </p:cNvPr>
            <p:cNvSpPr/>
            <p:nvPr/>
          </p:nvSpPr>
          <p:spPr>
            <a:xfrm>
              <a:off x="7394744" y="3442643"/>
              <a:ext cx="967377" cy="7553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DF03E5D-C189-B549-88BA-E3651F4CE3C3}"/>
                </a:ext>
              </a:extLst>
            </p:cNvPr>
            <p:cNvSpPr txBox="1"/>
            <p:nvPr/>
          </p:nvSpPr>
          <p:spPr>
            <a:xfrm>
              <a:off x="7445557" y="3589497"/>
              <a:ext cx="86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(11)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23825FB-46C5-B643-B075-58CD48F7BDE6}"/>
              </a:ext>
            </a:extLst>
          </p:cNvPr>
          <p:cNvGrpSpPr/>
          <p:nvPr/>
        </p:nvGrpSpPr>
        <p:grpSpPr>
          <a:xfrm>
            <a:off x="7899343" y="2022797"/>
            <a:ext cx="906420" cy="755374"/>
            <a:chOff x="5373789" y="2583485"/>
            <a:chExt cx="906420" cy="75537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D056979-3A18-2F40-B6EE-F1C468CAEC85}"/>
                </a:ext>
              </a:extLst>
            </p:cNvPr>
            <p:cNvSpPr/>
            <p:nvPr/>
          </p:nvSpPr>
          <p:spPr>
            <a:xfrm>
              <a:off x="5373789" y="2583485"/>
              <a:ext cx="906420" cy="7553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778124-8E40-7743-A423-E0D5EF88C1F1}"/>
                </a:ext>
              </a:extLst>
            </p:cNvPr>
            <p:cNvSpPr txBox="1"/>
            <p:nvPr/>
          </p:nvSpPr>
          <p:spPr>
            <a:xfrm>
              <a:off x="5430095" y="2730339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(2)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212457-E499-0149-8798-A6C4DBBE1E75}"/>
              </a:ext>
            </a:extLst>
          </p:cNvPr>
          <p:cNvGrpSpPr/>
          <p:nvPr/>
        </p:nvGrpSpPr>
        <p:grpSpPr>
          <a:xfrm>
            <a:off x="2958100" y="2022797"/>
            <a:ext cx="906420" cy="755374"/>
            <a:chOff x="5373789" y="2583485"/>
            <a:chExt cx="906420" cy="75537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D2E67F4-8998-5C4E-BA82-A011C52DF014}"/>
                </a:ext>
              </a:extLst>
            </p:cNvPr>
            <p:cNvSpPr/>
            <p:nvPr/>
          </p:nvSpPr>
          <p:spPr>
            <a:xfrm>
              <a:off x="5373789" y="2583485"/>
              <a:ext cx="906420" cy="7553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1DDD8DA-3BD9-8640-8075-2502E1899E17}"/>
                </a:ext>
              </a:extLst>
            </p:cNvPr>
            <p:cNvSpPr txBox="1"/>
            <p:nvPr/>
          </p:nvSpPr>
          <p:spPr>
            <a:xfrm>
              <a:off x="5430095" y="2730339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(1)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CAC2BBA-3DEE-4F48-BD05-32D6B4FD66B8}"/>
              </a:ext>
            </a:extLst>
          </p:cNvPr>
          <p:cNvGrpSpPr/>
          <p:nvPr/>
        </p:nvGrpSpPr>
        <p:grpSpPr>
          <a:xfrm>
            <a:off x="3864520" y="3404891"/>
            <a:ext cx="967377" cy="755374"/>
            <a:chOff x="7394744" y="3442643"/>
            <a:chExt cx="967377" cy="755374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09D2C07-3454-C248-8B91-29ACA4B5552C}"/>
                </a:ext>
              </a:extLst>
            </p:cNvPr>
            <p:cNvSpPr/>
            <p:nvPr/>
          </p:nvSpPr>
          <p:spPr>
            <a:xfrm>
              <a:off x="7394744" y="3442643"/>
              <a:ext cx="967377" cy="7553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53A885-8601-124E-9419-15F9D680F713}"/>
                </a:ext>
              </a:extLst>
            </p:cNvPr>
            <p:cNvSpPr txBox="1"/>
            <p:nvPr/>
          </p:nvSpPr>
          <p:spPr>
            <a:xfrm>
              <a:off x="7445557" y="3589497"/>
              <a:ext cx="86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(11)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CF502EA-B666-074D-9512-0CBA05B51AB3}"/>
              </a:ext>
            </a:extLst>
          </p:cNvPr>
          <p:cNvGrpSpPr/>
          <p:nvPr/>
        </p:nvGrpSpPr>
        <p:grpSpPr>
          <a:xfrm>
            <a:off x="6580801" y="3404890"/>
            <a:ext cx="967377" cy="755374"/>
            <a:chOff x="7394744" y="3442643"/>
            <a:chExt cx="967377" cy="75537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B935AA1-8FED-E640-9AAD-44D50BD7766F}"/>
                </a:ext>
              </a:extLst>
            </p:cNvPr>
            <p:cNvSpPr/>
            <p:nvPr/>
          </p:nvSpPr>
          <p:spPr>
            <a:xfrm>
              <a:off x="7394744" y="3442643"/>
              <a:ext cx="967377" cy="7553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405773B-D837-944F-AC9B-D6C375EF970E}"/>
                </a:ext>
              </a:extLst>
            </p:cNvPr>
            <p:cNvSpPr txBox="1"/>
            <p:nvPr/>
          </p:nvSpPr>
          <p:spPr>
            <a:xfrm>
              <a:off x="7445557" y="3589497"/>
              <a:ext cx="86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(11)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4070ED-49D2-C645-A3B5-571C4B73468D}"/>
              </a:ext>
            </a:extLst>
          </p:cNvPr>
          <p:cNvGrpSpPr/>
          <p:nvPr/>
        </p:nvGrpSpPr>
        <p:grpSpPr>
          <a:xfrm>
            <a:off x="10210562" y="4995965"/>
            <a:ext cx="588579" cy="571096"/>
            <a:chOff x="1881352" y="2522483"/>
            <a:chExt cx="588579" cy="571096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BE79A3C-A12A-6448-B81A-2889FCD3D7DE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8EE9A5F-7B1F-0B45-9F5D-63E2CBB6B3C5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6765E4F-0006-F440-914A-95E4B1621C05}"/>
              </a:ext>
            </a:extLst>
          </p:cNvPr>
          <p:cNvGrpSpPr/>
          <p:nvPr/>
        </p:nvGrpSpPr>
        <p:grpSpPr>
          <a:xfrm>
            <a:off x="7605053" y="4995966"/>
            <a:ext cx="588579" cy="571096"/>
            <a:chOff x="1881352" y="2522483"/>
            <a:chExt cx="588579" cy="57109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1DDAB7E-2153-5948-A324-3ACC957187FD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D136B50-7085-6645-AD90-5A1A1586A57E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3721501-9ABA-A44D-84B0-3E3B227E615C}"/>
              </a:ext>
            </a:extLst>
          </p:cNvPr>
          <p:cNvGrpSpPr/>
          <p:nvPr/>
        </p:nvGrpSpPr>
        <p:grpSpPr>
          <a:xfrm>
            <a:off x="6085386" y="4996270"/>
            <a:ext cx="588579" cy="571096"/>
            <a:chOff x="1881352" y="2522483"/>
            <a:chExt cx="588579" cy="571096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194028A-48D0-1D47-81F8-BD9F0B4E4221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ECCCCCB-7C04-E045-98BD-896A7F0D809F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884A765-C9DD-C444-800C-99D3A2B0C929}"/>
              </a:ext>
            </a:extLst>
          </p:cNvPr>
          <p:cNvGrpSpPr/>
          <p:nvPr/>
        </p:nvGrpSpPr>
        <p:grpSpPr>
          <a:xfrm>
            <a:off x="4781083" y="4996271"/>
            <a:ext cx="588579" cy="571096"/>
            <a:chOff x="1881352" y="2522483"/>
            <a:chExt cx="588579" cy="57109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139AFD4-D504-8E40-B00B-8F36D2B0BD85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A76EC2D-3EFD-0B4D-BB1E-ED9A3FB4A333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01A12D1-575D-8048-BB59-CD22BFC779CC}"/>
              </a:ext>
            </a:extLst>
          </p:cNvPr>
          <p:cNvGrpSpPr/>
          <p:nvPr/>
        </p:nvGrpSpPr>
        <p:grpSpPr>
          <a:xfrm>
            <a:off x="3030156" y="4996271"/>
            <a:ext cx="588579" cy="571096"/>
            <a:chOff x="1881352" y="2522483"/>
            <a:chExt cx="588579" cy="571096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B3B5FE0-44FA-E543-935F-CB220BC9F283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64ABB78-5D16-6A40-8ADA-7C281B283A81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9388B83-E681-1948-8EEE-550D3F7AEF65}"/>
              </a:ext>
            </a:extLst>
          </p:cNvPr>
          <p:cNvGrpSpPr/>
          <p:nvPr/>
        </p:nvGrpSpPr>
        <p:grpSpPr>
          <a:xfrm>
            <a:off x="8800909" y="4995966"/>
            <a:ext cx="588579" cy="571096"/>
            <a:chOff x="1881352" y="2522483"/>
            <a:chExt cx="588579" cy="57109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6F726E7-90C1-8B4F-AF84-7C3EFB1C37E6}"/>
                </a:ext>
              </a:extLst>
            </p:cNvPr>
            <p:cNvSpPr/>
            <p:nvPr/>
          </p:nvSpPr>
          <p:spPr>
            <a:xfrm>
              <a:off x="1881352" y="2522483"/>
              <a:ext cx="588579" cy="5710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9E82CB6-C70A-BC4B-94D6-32E1D16866F8}"/>
                </a:ext>
              </a:extLst>
            </p:cNvPr>
            <p:cNvSpPr txBox="1"/>
            <p:nvPr/>
          </p:nvSpPr>
          <p:spPr>
            <a:xfrm>
              <a:off x="2006364" y="25771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fr-CA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7A9CE431-56E8-4641-BB35-7B6DB297460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798257" y="1654541"/>
            <a:ext cx="1513451" cy="5388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3CAC6978-47B1-9C4B-99D9-A8F5A88C52F0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5952644" y="1654541"/>
            <a:ext cx="2079441" cy="47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3CB621B8-F3DE-A648-9B62-752E3D9E703A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1835949" y="2631317"/>
            <a:ext cx="1221831" cy="9541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0F98CCB9-B537-6342-AA6D-A0A4AA868D72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7406509" y="2684856"/>
            <a:ext cx="641291" cy="830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DA34285F-F485-4E43-A9EC-05D9582668C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324446" y="4083075"/>
            <a:ext cx="736768" cy="9131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6EE4AF1-6794-244A-9A44-75F4AF9CA1C3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379676" y="4107260"/>
            <a:ext cx="445603" cy="889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D13AF9CE-14A6-E242-BA59-477DE624570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9095199" y="4107260"/>
            <a:ext cx="487039" cy="8887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5ECA5FA-55FD-0E4E-8E4F-D8D802033B6B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4515191" y="4143857"/>
            <a:ext cx="560182" cy="852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55283A96-4815-6049-80EC-2211810E7D35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345293" y="4088836"/>
            <a:ext cx="554050" cy="907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25991DE8-5061-1B4D-AC8F-40EE28037B66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987434" y="4107261"/>
            <a:ext cx="517418" cy="888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39A80497-3EC8-EC4D-A827-BA7A4B134759}"/>
              </a:ext>
            </a:extLst>
          </p:cNvPr>
          <p:cNvCxnSpPr>
            <a:cxnSpLocks/>
          </p:cNvCxnSpPr>
          <p:nvPr/>
        </p:nvCxnSpPr>
        <p:spPr>
          <a:xfrm flipH="1" flipV="1">
            <a:off x="3646881" y="2720220"/>
            <a:ext cx="479465" cy="7361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DF3DC1C6-F407-8542-BC88-AEA13C30DFA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633777" y="2667550"/>
            <a:ext cx="804974" cy="844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87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87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60</Words>
  <Application>Microsoft Macintosh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yeziapp</cp:lastModifiedBy>
  <cp:revision>20</cp:revision>
  <dcterms:created xsi:type="dcterms:W3CDTF">2016-11-19T00:46:32Z</dcterms:created>
  <dcterms:modified xsi:type="dcterms:W3CDTF">2020-12-24T13:08:19Z</dcterms:modified>
</cp:coreProperties>
</file>