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a82fe2b46f_1_37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2a82fe2b46f_1_3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a82fe2b46f_1_38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2a82fe2b46f_1_3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a82fe2b46f_1_39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2a82fe2b46f_1_3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a82fe2b46f_1_398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2a82fe2b46f_1_3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a82fe2b46f_1_56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g2a82fe2b46f_1_5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4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110" name="Google Shape;110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" name="Google Shape;123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" name="Google Shape;124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" name="Google Shape;125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26" name="Google Shape;126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27" name="Google Shape;127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8" name="Google Shape;128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9" name="Google Shape;129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0" name="Google Shape;130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1" name="Google Shape;131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32" name="Google Shape;132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33" name="Google Shape;133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4" name="Google Shape;134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5" name="Google Shape;135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6" name="Google Shape;136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7" name="Google Shape;137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38" name="Google Shape;138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9" name="Google Shape;139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1" name="Google Shape;141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2" name="Google Shape;142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43" name="Google Shape;143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44" name="Google Shape;144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5" name="Google Shape;145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6" name="Google Shape;146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4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49" name="Google Shape;149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0" name="Google Shape;150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1" name="Google Shape;151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2" name="Google Shape;152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3" name="Google Shape;153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5" name="Google Shape;155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6" name="Google Shape;156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7" name="Google Shape;157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60" name="Google Shape;160;p14"/>
          <p:cNvSpPr txBox="1"/>
          <p:nvPr>
            <p:ph type="ctrTitle"/>
          </p:nvPr>
        </p:nvSpPr>
        <p:spPr>
          <a:xfrm>
            <a:off x="970384" y="1432010"/>
            <a:ext cx="7203233" cy="25374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14"/>
          <p:cNvSpPr txBox="1"/>
          <p:nvPr>
            <p:ph idx="1" type="subTitle"/>
          </p:nvPr>
        </p:nvSpPr>
        <p:spPr>
          <a:xfrm>
            <a:off x="970384" y="4074423"/>
            <a:ext cx="7203233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162" name="Google Shape;162;p14"/>
          <p:cNvCxnSpPr/>
          <p:nvPr/>
        </p:nvCxnSpPr>
        <p:spPr>
          <a:xfrm>
            <a:off x="971550" y="3970631"/>
            <a:ext cx="72009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type="title"/>
          </p:nvPr>
        </p:nvSpPr>
        <p:spPr>
          <a:xfrm>
            <a:off x="457200" y="171450"/>
            <a:ext cx="82296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457200" y="971550"/>
            <a:ext cx="8229600" cy="35432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5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15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15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6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171" name="Google Shape;171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87" name="Google Shape;187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88" name="Google Shape;188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9" name="Google Shape;189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0" name="Google Shape;190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2" name="Google Shape;192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93" name="Google Shape;193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4" name="Google Shape;194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95" name="Google Shape;195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96" name="Google Shape;196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97" name="Google Shape;197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98" name="Google Shape;198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99" name="Google Shape;199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1" name="Google Shape;201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2" name="Google Shape;202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3" name="Google Shape;203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04" name="Google Shape;204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05" name="Google Shape;205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6" name="Google Shape;206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8" name="Google Shape;208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9" name="Google Shape;209;p1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10" name="Google Shape;210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11" name="Google Shape;211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2" name="Google Shape;212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3" name="Google Shape;213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4" name="Google Shape;214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5" name="Google Shape;215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16" name="Google Shape;216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7" name="Google Shape;217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8" name="Google Shape;218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9" name="Google Shape;219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21" name="Google Shape;221;p16"/>
          <p:cNvSpPr txBox="1"/>
          <p:nvPr>
            <p:ph type="title"/>
          </p:nvPr>
        </p:nvSpPr>
        <p:spPr>
          <a:xfrm>
            <a:off x="971550" y="1906180"/>
            <a:ext cx="72009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16"/>
          <p:cNvSpPr txBox="1"/>
          <p:nvPr>
            <p:ph idx="1" type="body"/>
          </p:nvPr>
        </p:nvSpPr>
        <p:spPr>
          <a:xfrm>
            <a:off x="971550" y="4073652"/>
            <a:ext cx="7200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223" name="Google Shape;223;p16"/>
          <p:cNvCxnSpPr/>
          <p:nvPr/>
        </p:nvCxnSpPr>
        <p:spPr>
          <a:xfrm>
            <a:off x="971550" y="3970631"/>
            <a:ext cx="72009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/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17"/>
          <p:cNvSpPr txBox="1"/>
          <p:nvPr>
            <p:ph idx="1" type="body"/>
          </p:nvPr>
        </p:nvSpPr>
        <p:spPr>
          <a:xfrm>
            <a:off x="971550" y="1485899"/>
            <a:ext cx="3429000" cy="28575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7" name="Google Shape;227;p17"/>
          <p:cNvSpPr txBox="1"/>
          <p:nvPr>
            <p:ph idx="2" type="body"/>
          </p:nvPr>
        </p:nvSpPr>
        <p:spPr>
          <a:xfrm>
            <a:off x="4743450" y="1485899"/>
            <a:ext cx="3429000" cy="28575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8" name="Google Shape;228;p17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17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0" name="Google Shape;230;p17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3" name="Google Shape;233;p18"/>
          <p:cNvSpPr txBox="1"/>
          <p:nvPr>
            <p:ph idx="1" type="body"/>
          </p:nvPr>
        </p:nvSpPr>
        <p:spPr>
          <a:xfrm>
            <a:off x="971550" y="1363742"/>
            <a:ext cx="3429000" cy="48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234" name="Google Shape;234;p18"/>
          <p:cNvSpPr txBox="1"/>
          <p:nvPr>
            <p:ph idx="2" type="body"/>
          </p:nvPr>
        </p:nvSpPr>
        <p:spPr>
          <a:xfrm>
            <a:off x="971550" y="1877785"/>
            <a:ext cx="3429000" cy="24656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 sz="1100"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5" name="Google Shape;235;p18"/>
          <p:cNvSpPr txBox="1"/>
          <p:nvPr>
            <p:ph idx="3" type="body"/>
          </p:nvPr>
        </p:nvSpPr>
        <p:spPr>
          <a:xfrm>
            <a:off x="4743450" y="1363742"/>
            <a:ext cx="3429000" cy="48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236" name="Google Shape;236;p18"/>
          <p:cNvSpPr txBox="1"/>
          <p:nvPr>
            <p:ph idx="4" type="body"/>
          </p:nvPr>
        </p:nvSpPr>
        <p:spPr>
          <a:xfrm>
            <a:off x="4743450" y="1877785"/>
            <a:ext cx="3429000" cy="24656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 sz="1100"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7" name="Google Shape;237;p18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8" name="Google Shape;238;p18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9" name="Google Shape;239;p18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2" name="Google Shape;242;p19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3" name="Google Shape;243;p19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4" name="Google Shape;244;p19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0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247" name="Google Shape;247;p2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2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" name="Google Shape;249;p2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" name="Google Shape;250;p2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" name="Google Shape;251;p2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" name="Google Shape;252;p2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" name="Google Shape;253;p2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" name="Google Shape;254;p2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2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2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2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2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2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2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2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2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63" name="Google Shape;263;p2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64" name="Google Shape;264;p2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5" name="Google Shape;265;p2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6" name="Google Shape;266;p2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7" name="Google Shape;267;p2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8" name="Google Shape;268;p2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69" name="Google Shape;269;p2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70" name="Google Shape;270;p2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71" name="Google Shape;271;p2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72" name="Google Shape;272;p2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73" name="Google Shape;273;p2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74" name="Google Shape;274;p2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75" name="Google Shape;275;p2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6" name="Google Shape;276;p2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7" name="Google Shape;277;p2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8" name="Google Shape;278;p2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2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80" name="Google Shape;280;p2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1" name="Google Shape;281;p2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2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3" name="Google Shape;283;p2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4" name="Google Shape;284;p2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5" name="Google Shape;285;p2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6" name="Google Shape;286;p2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7" name="Google Shape;287;p2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2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9" name="Google Shape;289;p2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90" name="Google Shape;290;p2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91" name="Google Shape;291;p2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92" name="Google Shape;292;p2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2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4" name="Google Shape;294;p2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5" name="Google Shape;295;p2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2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97" name="Google Shape;297;p20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8" name="Google Shape;298;p20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9" name="Google Shape;299;p20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1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302" name="Google Shape;302;p2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2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21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21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p2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2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" name="Google Shape;308;p21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" name="Google Shape;309;p21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" name="Google Shape;310;p21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" name="Google Shape;311;p21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2" name="Google Shape;312;p2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" name="Google Shape;313;p21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" name="Google Shape;314;p21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" name="Google Shape;315;p21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" name="Google Shape;316;p21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p21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18" name="Google Shape;318;p21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19" name="Google Shape;319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2" name="Google Shape;322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3" name="Google Shape;323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24" name="Google Shape;324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25" name="Google Shape;325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26" name="Google Shape;326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27" name="Google Shape;327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28" name="Google Shape;328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29" name="Google Shape;329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30" name="Google Shape;330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3" name="Google Shape;333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4" name="Google Shape;334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35" name="Google Shape;335;p21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36" name="Google Shape;336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7" name="Google Shape;337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8" name="Google Shape;338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21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1" name="Google Shape;341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2" name="Google Shape;342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3" name="Google Shape;343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4" name="Google Shape;344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7" name="Google Shape;347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52" name="Google Shape;352;p21"/>
          <p:cNvSpPr/>
          <p:nvPr/>
        </p:nvSpPr>
        <p:spPr>
          <a:xfrm>
            <a:off x="0" y="0"/>
            <a:ext cx="54864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 txBox="1"/>
          <p:nvPr>
            <p:ph type="title"/>
          </p:nvPr>
        </p:nvSpPr>
        <p:spPr>
          <a:xfrm>
            <a:off x="5934864" y="428625"/>
            <a:ext cx="2743200" cy="164782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4" name="Google Shape;354;p21"/>
          <p:cNvSpPr txBox="1"/>
          <p:nvPr>
            <p:ph idx="1" type="body"/>
          </p:nvPr>
        </p:nvSpPr>
        <p:spPr>
          <a:xfrm>
            <a:off x="407398" y="428625"/>
            <a:ext cx="4663440" cy="428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 sz="1100"/>
            </a:lvl5pPr>
            <a:lvl6pPr indent="-3238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15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55" name="Google Shape;355;p21"/>
          <p:cNvSpPr txBox="1"/>
          <p:nvPr>
            <p:ph idx="2" type="body"/>
          </p:nvPr>
        </p:nvSpPr>
        <p:spPr>
          <a:xfrm>
            <a:off x="5934864" y="2246259"/>
            <a:ext cx="2743200" cy="17144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cxnSp>
        <p:nvCxnSpPr>
          <p:cNvPr id="356" name="Google Shape;356;p21"/>
          <p:cNvCxnSpPr/>
          <p:nvPr/>
        </p:nvCxnSpPr>
        <p:spPr>
          <a:xfrm>
            <a:off x="5942317" y="2171700"/>
            <a:ext cx="2744483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7" name="Google Shape;357;p21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8" name="Google Shape;358;p21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9" name="Google Shape;359;p21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22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362" name="Google Shape;362;p2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" name="Google Shape;363;p2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" name="Google Shape;364;p2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5" name="Google Shape;365;p2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" name="Google Shape;366;p2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" name="Google Shape;367;p2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" name="Google Shape;368;p2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2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p2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1" name="Google Shape;371;p2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2" name="Google Shape;372;p22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3" name="Google Shape;373;p2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4" name="Google Shape;374;p2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p2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6" name="Google Shape;376;p22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p22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78" name="Google Shape;378;p2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79" name="Google Shape;379;p2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0" name="Google Shape;380;p2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1" name="Google Shape;381;p2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2" name="Google Shape;382;p2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3" name="Google Shape;383;p2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84" name="Google Shape;384;p2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5" name="Google Shape;385;p2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6" name="Google Shape;386;p2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7" name="Google Shape;387;p2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8" name="Google Shape;388;p2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9" name="Google Shape;389;p2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0" name="Google Shape;390;p2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1" name="Google Shape;391;p2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2" name="Google Shape;392;p2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3" name="Google Shape;393;p2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4" name="Google Shape;394;p2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95" name="Google Shape;395;p2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96" name="Google Shape;396;p2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7" name="Google Shape;397;p2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8" name="Google Shape;398;p2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9" name="Google Shape;399;p2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0" name="Google Shape;400;p22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401" name="Google Shape;401;p2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02" name="Google Shape;402;p2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03" name="Google Shape;403;p2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04" name="Google Shape;404;p2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05" name="Google Shape;405;p2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06" name="Google Shape;406;p2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07" name="Google Shape;407;p2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8" name="Google Shape;408;p2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9" name="Google Shape;409;p2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0" name="Google Shape;410;p2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1" name="Google Shape;411;p2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412" name="Google Shape;412;p22"/>
          <p:cNvSpPr/>
          <p:nvPr/>
        </p:nvSpPr>
        <p:spPr>
          <a:xfrm>
            <a:off x="0" y="0"/>
            <a:ext cx="54864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p22"/>
          <p:cNvCxnSpPr/>
          <p:nvPr/>
        </p:nvCxnSpPr>
        <p:spPr>
          <a:xfrm>
            <a:off x="5942317" y="2171700"/>
            <a:ext cx="2744483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4" name="Google Shape;414;p22"/>
          <p:cNvSpPr txBox="1"/>
          <p:nvPr>
            <p:ph type="title"/>
          </p:nvPr>
        </p:nvSpPr>
        <p:spPr>
          <a:xfrm>
            <a:off x="5932170" y="432054"/>
            <a:ext cx="27432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415" name="Google Shape;415;p22"/>
          <p:cNvSpPr/>
          <p:nvPr>
            <p:ph idx="2" type="pic"/>
          </p:nvPr>
        </p:nvSpPr>
        <p:spPr>
          <a:xfrm>
            <a:off x="3309" y="-119"/>
            <a:ext cx="548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6" name="Google Shape;416;p22"/>
          <p:cNvSpPr txBox="1"/>
          <p:nvPr>
            <p:ph idx="1" type="body"/>
          </p:nvPr>
        </p:nvSpPr>
        <p:spPr>
          <a:xfrm>
            <a:off x="5932170" y="2249424"/>
            <a:ext cx="27432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"/>
          <p:cNvSpPr txBox="1"/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9" name="Google Shape;419;p23"/>
          <p:cNvSpPr txBox="1"/>
          <p:nvPr>
            <p:ph idx="1" type="body"/>
          </p:nvPr>
        </p:nvSpPr>
        <p:spPr>
          <a:xfrm rot="5400000">
            <a:off x="3143250" y="-685800"/>
            <a:ext cx="2857499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23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1" name="Google Shape;421;p23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2" name="Google Shape;422;p23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4"/>
          <p:cNvSpPr txBox="1"/>
          <p:nvPr>
            <p:ph type="title"/>
          </p:nvPr>
        </p:nvSpPr>
        <p:spPr>
          <a:xfrm rot="5400000">
            <a:off x="5551714" y="1722663"/>
            <a:ext cx="3976007" cy="12654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5" name="Google Shape;425;p24"/>
          <p:cNvSpPr txBox="1"/>
          <p:nvPr>
            <p:ph idx="1" type="body"/>
          </p:nvPr>
        </p:nvSpPr>
        <p:spPr>
          <a:xfrm rot="5400000">
            <a:off x="1828800" y="-489858"/>
            <a:ext cx="3976007" cy="56905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24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7" name="Google Shape;427;p24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8" name="Google Shape;428;p24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1" y="-146957"/>
            <a:ext cx="9144002" cy="5143500"/>
            <a:chOff x="-1" y="0"/>
            <a:chExt cx="12192002" cy="6858000"/>
          </a:xfrm>
        </p:grpSpPr>
        <p:cxnSp>
          <p:nvCxnSpPr>
            <p:cNvPr id="52" name="Google Shape;52;p13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" name="Google Shape;53;p1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1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1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p1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" name="Google Shape;57;p13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" name="Google Shape;58;p13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" name="Google Shape;63;p13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" name="Google Shape;67;p13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68" name="Google Shape;68;p13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69" name="Google Shape;69;p1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1" name="Google Shape;71;p1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2" name="Google Shape;72;p1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3" name="Google Shape;73;p1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74" name="Google Shape;74;p1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75" name="Google Shape;75;p1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6" name="Google Shape;76;p1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7" name="Google Shape;77;p1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8" name="Google Shape;78;p1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9" name="Google Shape;79;p1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80" name="Google Shape;80;p1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1" name="Google Shape;81;p1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2" name="Google Shape;82;p1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3" name="Google Shape;83;p1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4" name="Google Shape;84;p1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85" name="Google Shape;85;p1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1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1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1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1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1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1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1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1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1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1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1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1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1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1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1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1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02" name="Google Shape;102;p13"/>
          <p:cNvSpPr txBox="1"/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971550" y="1485901"/>
            <a:ext cx="7200900" cy="28574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266F8B"/>
              </a:buClr>
              <a:buSzPts val="1500"/>
              <a:buFont typeface="Arial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6F8B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6F8B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6F8B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6F8B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6F8B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04" name="Google Shape;104;p13"/>
          <p:cNvCxnSpPr/>
          <p:nvPr/>
        </p:nvCxnSpPr>
        <p:spPr>
          <a:xfrm>
            <a:off x="457200" y="4629150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266F8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/>
          <p:nvPr>
            <p:ph type="ctrTitle"/>
          </p:nvPr>
        </p:nvSpPr>
        <p:spPr>
          <a:xfrm>
            <a:off x="970383" y="1432010"/>
            <a:ext cx="7430666" cy="25374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" sz="4500"/>
              <a:t>ENGI 301</a:t>
            </a:r>
            <a:br>
              <a:rPr lang="en" sz="4500"/>
            </a:br>
            <a:br>
              <a:rPr lang="en"/>
            </a:br>
            <a:r>
              <a:rPr lang="en" sz="4500"/>
              <a:t>PCB Project</a:t>
            </a:r>
            <a:endParaRPr/>
          </a:p>
        </p:txBody>
      </p:sp>
      <p:sp>
        <p:nvSpPr>
          <p:cNvPr id="434" name="Google Shape;434;p25"/>
          <p:cNvSpPr txBox="1"/>
          <p:nvPr>
            <p:ph idx="1" type="subTitle"/>
          </p:nvPr>
        </p:nvSpPr>
        <p:spPr>
          <a:xfrm>
            <a:off x="970384" y="4074423"/>
            <a:ext cx="7203233" cy="8404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&lt;Name&gt;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Due 12/12/2023 @ 11:59pm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6"/>
          <p:cNvSpPr txBox="1"/>
          <p:nvPr>
            <p:ph type="title"/>
          </p:nvPr>
        </p:nvSpPr>
        <p:spPr>
          <a:xfrm>
            <a:off x="457200" y="171450"/>
            <a:ext cx="82296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400"/>
              <a:buFont typeface="Arial"/>
              <a:buNone/>
            </a:pPr>
            <a:r>
              <a:rPr lang="en"/>
              <a:t>Options</a:t>
            </a:r>
            <a:endParaRPr/>
          </a:p>
        </p:txBody>
      </p:sp>
      <p:sp>
        <p:nvSpPr>
          <p:cNvPr id="440" name="Google Shape;440;p26"/>
          <p:cNvSpPr txBox="1"/>
          <p:nvPr>
            <p:ph idx="1" type="body"/>
          </p:nvPr>
        </p:nvSpPr>
        <p:spPr>
          <a:xfrm>
            <a:off x="457200" y="971550"/>
            <a:ext cx="8229600" cy="35432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Can choose one of two options:</a:t>
            </a:r>
            <a:endParaRPr/>
          </a:p>
          <a:p>
            <a:pPr indent="-254000" lvl="1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/>
              <a:t>Create a PCB based on your Project #1</a:t>
            </a:r>
            <a:endParaRPr/>
          </a:p>
          <a:p>
            <a:pPr indent="-254000" lvl="1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/>
              <a:t>Create a PCB based on an example project</a:t>
            </a:r>
            <a:endParaRPr/>
          </a:p>
          <a:p>
            <a:pPr indent="-50800" lvl="1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See Project #2 assignment for specific details</a:t>
            </a:r>
            <a:endParaRPr/>
          </a:p>
          <a:p>
            <a:pPr indent="-139700" lvl="1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If choosing Option 1</a:t>
            </a:r>
            <a:endParaRPr/>
          </a:p>
          <a:p>
            <a:pPr indent="-139700" lvl="2" marL="5207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</a:pPr>
            <a:r>
              <a:rPr lang="en"/>
              <a:t>Replace Background Information and System Block Diagram slides with your slides from the Project #1 proposal</a:t>
            </a:r>
            <a:endParaRPr/>
          </a:p>
          <a:p>
            <a:pPr indent="-139700" lvl="2" marL="5207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</a:pPr>
            <a:r>
              <a:rPr lang="en"/>
              <a:t>Create a Mechanical Drawing </a:t>
            </a:r>
            <a:endParaRPr/>
          </a:p>
          <a:p>
            <a:pPr indent="-139700" lvl="1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If choosing Option 2</a:t>
            </a:r>
            <a:endParaRPr/>
          </a:p>
          <a:p>
            <a:pPr indent="-139700" lvl="2" marL="5207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</a:pPr>
            <a:r>
              <a:rPr lang="en"/>
              <a:t>Used provided Background Information and System Block Diagram slides</a:t>
            </a:r>
            <a:endParaRPr/>
          </a:p>
          <a:p>
            <a:pPr indent="-139700" lvl="2" marL="5207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</a:pPr>
            <a:r>
              <a:rPr lang="en"/>
              <a:t>Create a Mechanical Drawing</a:t>
            </a:r>
            <a:endParaRPr/>
          </a:p>
        </p:txBody>
      </p:sp>
      <p:sp>
        <p:nvSpPr>
          <p:cNvPr id="441" name="Google Shape;441;p26"/>
          <p:cNvSpPr/>
          <p:nvPr/>
        </p:nvSpPr>
        <p:spPr>
          <a:xfrm>
            <a:off x="333550" y="1278250"/>
            <a:ext cx="4316100" cy="2928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6"/>
          <p:cNvSpPr/>
          <p:nvPr/>
        </p:nvSpPr>
        <p:spPr>
          <a:xfrm>
            <a:off x="-76375" y="2398600"/>
            <a:ext cx="8316000" cy="13368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7"/>
          <p:cNvSpPr txBox="1"/>
          <p:nvPr>
            <p:ph type="title"/>
          </p:nvPr>
        </p:nvSpPr>
        <p:spPr>
          <a:xfrm>
            <a:off x="457200" y="171450"/>
            <a:ext cx="82296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400"/>
              <a:buFont typeface="Arial"/>
              <a:buNone/>
            </a:pPr>
            <a:r>
              <a:rPr lang="en"/>
              <a:t>Background Information</a:t>
            </a:r>
            <a:endParaRPr/>
          </a:p>
        </p:txBody>
      </p:sp>
      <p:sp>
        <p:nvSpPr>
          <p:cNvPr id="448" name="Google Shape;448;p27"/>
          <p:cNvSpPr txBox="1"/>
          <p:nvPr>
            <p:ph idx="1" type="body"/>
          </p:nvPr>
        </p:nvSpPr>
        <p:spPr>
          <a:xfrm>
            <a:off x="457200" y="971550"/>
            <a:ext cx="8229600" cy="35432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Hardware:</a:t>
            </a:r>
            <a:endParaRPr/>
          </a:p>
          <a:p>
            <a:pPr indent="-139700" lvl="1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Color </a:t>
            </a:r>
            <a:r>
              <a:rPr lang="en"/>
              <a:t>Sensor</a:t>
            </a:r>
            <a:endParaRPr/>
          </a:p>
          <a:p>
            <a:pPr indent="-139700" lvl="1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360 Servo</a:t>
            </a:r>
            <a:endParaRPr/>
          </a:p>
          <a:p>
            <a:pPr indent="-7620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pic>
        <p:nvPicPr>
          <p:cNvPr descr="Image of Etch A Sketch - Classic - Red" id="449" name="Google Shape;44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6475" y="-142875"/>
            <a:ext cx="2900363" cy="3002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tch A Sketch Freestyle, Drawing Tablet with 2-in-1 Stylus Pen and Paintbrush, Magic Screen, Kids Toys for Ages 3 and up" id="450" name="Google Shape;45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2075" y="685800"/>
            <a:ext cx="2886075" cy="321218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7"/>
          <p:cNvSpPr txBox="1"/>
          <p:nvPr/>
        </p:nvSpPr>
        <p:spPr>
          <a:xfrm>
            <a:off x="1328590" y="4714875"/>
            <a:ext cx="66402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"/>
          <p:cNvSpPr txBox="1"/>
          <p:nvPr>
            <p:ph type="title"/>
          </p:nvPr>
        </p:nvSpPr>
        <p:spPr>
          <a:xfrm>
            <a:off x="457200" y="171450"/>
            <a:ext cx="82296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400"/>
              <a:buFont typeface="Arial"/>
              <a:buNone/>
            </a:pPr>
            <a:r>
              <a:rPr lang="en"/>
              <a:t>System Block Diagram – “Etch-a-Sketch”</a:t>
            </a:r>
            <a:endParaRPr/>
          </a:p>
        </p:txBody>
      </p:sp>
      <p:sp>
        <p:nvSpPr>
          <p:cNvPr id="457" name="Google Shape;457;p28"/>
          <p:cNvSpPr/>
          <p:nvPr/>
        </p:nvSpPr>
        <p:spPr>
          <a:xfrm>
            <a:off x="457200" y="971550"/>
            <a:ext cx="8229600" cy="3429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8"/>
          <p:cNvSpPr/>
          <p:nvPr/>
        </p:nvSpPr>
        <p:spPr>
          <a:xfrm>
            <a:off x="3886200" y="1143000"/>
            <a:ext cx="1371600" cy="3086101"/>
          </a:xfrm>
          <a:prstGeom prst="roundRect">
            <a:avLst>
              <a:gd fmla="val 16667" name="adj"/>
            </a:avLst>
          </a:prstGeom>
          <a:solidFill>
            <a:srgbClr val="B1C5D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8"/>
          <p:cNvSpPr txBox="1"/>
          <p:nvPr/>
        </p:nvSpPr>
        <p:spPr>
          <a:xfrm>
            <a:off x="3930211" y="1143000"/>
            <a:ext cx="12734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PocketBeagle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0" name="Google Shape;460;p28"/>
          <p:cNvCxnSpPr/>
          <p:nvPr/>
        </p:nvCxnSpPr>
        <p:spPr>
          <a:xfrm>
            <a:off x="1057275" y="2571750"/>
            <a:ext cx="1714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1" name="Google Shape;461;p28"/>
          <p:cNvCxnSpPr/>
          <p:nvPr/>
        </p:nvCxnSpPr>
        <p:spPr>
          <a:xfrm rot="10800000">
            <a:off x="1143000" y="2657475"/>
            <a:ext cx="57150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2" name="Google Shape;462;p28"/>
          <p:cNvCxnSpPr/>
          <p:nvPr/>
        </p:nvCxnSpPr>
        <p:spPr>
          <a:xfrm flipH="1" rot="10800000">
            <a:off x="1114425" y="2686050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3" name="Google Shape;463;p28"/>
          <p:cNvCxnSpPr/>
          <p:nvPr/>
        </p:nvCxnSpPr>
        <p:spPr>
          <a:xfrm>
            <a:off x="1114425" y="2714625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4" name="Google Shape;464;p28"/>
          <p:cNvCxnSpPr/>
          <p:nvPr/>
        </p:nvCxnSpPr>
        <p:spPr>
          <a:xfrm flipH="1" rot="10800000">
            <a:off x="1114425" y="2743200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5" name="Google Shape;465;p28"/>
          <p:cNvCxnSpPr/>
          <p:nvPr/>
        </p:nvCxnSpPr>
        <p:spPr>
          <a:xfrm rot="10800000">
            <a:off x="1114425" y="2771775"/>
            <a:ext cx="57150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6" name="Google Shape;466;p28"/>
          <p:cNvCxnSpPr/>
          <p:nvPr/>
        </p:nvCxnSpPr>
        <p:spPr>
          <a:xfrm rot="10800000">
            <a:off x="1143000" y="2571750"/>
            <a:ext cx="0" cy="857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7" name="Google Shape;467;p28"/>
          <p:cNvSpPr txBox="1"/>
          <p:nvPr/>
        </p:nvSpPr>
        <p:spPr>
          <a:xfrm>
            <a:off x="942975" y="2343150"/>
            <a:ext cx="415018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1.8V</a:t>
            </a:r>
            <a:endParaRPr sz="1100"/>
          </a:p>
        </p:txBody>
      </p:sp>
      <p:sp>
        <p:nvSpPr>
          <p:cNvPr id="468" name="Google Shape;468;p28"/>
          <p:cNvSpPr txBox="1"/>
          <p:nvPr/>
        </p:nvSpPr>
        <p:spPr>
          <a:xfrm>
            <a:off x="3914775" y="2686050"/>
            <a:ext cx="363321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AIN</a:t>
            </a:r>
            <a:endParaRPr sz="1100"/>
          </a:p>
        </p:txBody>
      </p:sp>
      <p:cxnSp>
        <p:nvCxnSpPr>
          <p:cNvPr id="469" name="Google Shape;469;p28"/>
          <p:cNvCxnSpPr/>
          <p:nvPr/>
        </p:nvCxnSpPr>
        <p:spPr>
          <a:xfrm>
            <a:off x="1085850" y="3139991"/>
            <a:ext cx="1714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0" name="Google Shape;470;p28"/>
          <p:cNvCxnSpPr/>
          <p:nvPr/>
        </p:nvCxnSpPr>
        <p:spPr>
          <a:xfrm>
            <a:off x="1114425" y="3168566"/>
            <a:ext cx="114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1" name="Google Shape;471;p28"/>
          <p:cNvCxnSpPr/>
          <p:nvPr/>
        </p:nvCxnSpPr>
        <p:spPr>
          <a:xfrm rot="10800000">
            <a:off x="1143000" y="3197141"/>
            <a:ext cx="571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2" name="Google Shape;472;p28"/>
          <p:cNvCxnSpPr/>
          <p:nvPr/>
        </p:nvCxnSpPr>
        <p:spPr>
          <a:xfrm rot="10800000">
            <a:off x="1171575" y="2914650"/>
            <a:ext cx="0" cy="22534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3" name="Google Shape;473;p28"/>
          <p:cNvCxnSpPr/>
          <p:nvPr/>
        </p:nvCxnSpPr>
        <p:spPr>
          <a:xfrm rot="10800000">
            <a:off x="1257300" y="2771775"/>
            <a:ext cx="2628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4" name="Google Shape;474;p28"/>
          <p:cNvSpPr txBox="1"/>
          <p:nvPr/>
        </p:nvSpPr>
        <p:spPr>
          <a:xfrm>
            <a:off x="1257300" y="2371725"/>
            <a:ext cx="1096695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Potentiometer</a:t>
            </a:r>
            <a:endParaRPr sz="1100"/>
          </a:p>
        </p:txBody>
      </p:sp>
      <p:sp>
        <p:nvSpPr>
          <p:cNvPr id="475" name="Google Shape;475;p28"/>
          <p:cNvSpPr/>
          <p:nvPr/>
        </p:nvSpPr>
        <p:spPr>
          <a:xfrm>
            <a:off x="800100" y="1345258"/>
            <a:ext cx="1714500" cy="685800"/>
          </a:xfrm>
          <a:prstGeom prst="roundRect">
            <a:avLst>
              <a:gd fmla="val 16667" name="adj"/>
            </a:avLst>
          </a:prstGeom>
          <a:solidFill>
            <a:srgbClr val="B1C5D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USB Host</a:t>
            </a:r>
            <a:endParaRPr sz="1100"/>
          </a:p>
        </p:txBody>
      </p:sp>
      <p:sp>
        <p:nvSpPr>
          <p:cNvPr id="476" name="Google Shape;476;p28"/>
          <p:cNvSpPr txBox="1"/>
          <p:nvPr/>
        </p:nvSpPr>
        <p:spPr>
          <a:xfrm>
            <a:off x="2943225" y="1459558"/>
            <a:ext cx="41622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USB</a:t>
            </a:r>
            <a:endParaRPr sz="1100"/>
          </a:p>
        </p:txBody>
      </p:sp>
      <p:cxnSp>
        <p:nvCxnSpPr>
          <p:cNvPr id="477" name="Google Shape;477;p28"/>
          <p:cNvCxnSpPr/>
          <p:nvPr/>
        </p:nvCxnSpPr>
        <p:spPr>
          <a:xfrm>
            <a:off x="1057275" y="2114550"/>
            <a:ext cx="1714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8" name="Google Shape;478;p28"/>
          <p:cNvCxnSpPr/>
          <p:nvPr/>
        </p:nvCxnSpPr>
        <p:spPr>
          <a:xfrm>
            <a:off x="1085850" y="2143125"/>
            <a:ext cx="114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9" name="Google Shape;479;p28"/>
          <p:cNvCxnSpPr/>
          <p:nvPr/>
        </p:nvCxnSpPr>
        <p:spPr>
          <a:xfrm rot="10800000">
            <a:off x="1114425" y="2171700"/>
            <a:ext cx="571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0" name="Google Shape;480;p28"/>
          <p:cNvCxnSpPr/>
          <p:nvPr/>
        </p:nvCxnSpPr>
        <p:spPr>
          <a:xfrm rot="10800000">
            <a:off x="1143000" y="2031058"/>
            <a:ext cx="0" cy="8349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1" name="Google Shape;481;p28"/>
          <p:cNvSpPr txBox="1"/>
          <p:nvPr/>
        </p:nvSpPr>
        <p:spPr>
          <a:xfrm>
            <a:off x="914400" y="1802458"/>
            <a:ext cx="479939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GND</a:t>
            </a:r>
            <a:endParaRPr sz="1100"/>
          </a:p>
        </p:txBody>
      </p:sp>
      <p:sp>
        <p:nvSpPr>
          <p:cNvPr id="482" name="Google Shape;482;p28"/>
          <p:cNvSpPr txBox="1"/>
          <p:nvPr/>
        </p:nvSpPr>
        <p:spPr>
          <a:xfrm>
            <a:off x="914400" y="1345258"/>
            <a:ext cx="46190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VCC</a:t>
            </a:r>
            <a:endParaRPr sz="1100"/>
          </a:p>
        </p:txBody>
      </p:sp>
      <p:cxnSp>
        <p:nvCxnSpPr>
          <p:cNvPr id="483" name="Google Shape;483;p28"/>
          <p:cNvCxnSpPr/>
          <p:nvPr/>
        </p:nvCxnSpPr>
        <p:spPr>
          <a:xfrm>
            <a:off x="1057275" y="1230958"/>
            <a:ext cx="1714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4" name="Google Shape;484;p28"/>
          <p:cNvCxnSpPr/>
          <p:nvPr/>
        </p:nvCxnSpPr>
        <p:spPr>
          <a:xfrm rot="10800000">
            <a:off x="1143000" y="1230958"/>
            <a:ext cx="0" cy="114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5" name="Google Shape;485;p28"/>
          <p:cNvSpPr txBox="1"/>
          <p:nvPr/>
        </p:nvSpPr>
        <p:spPr>
          <a:xfrm>
            <a:off x="1000125" y="1000125"/>
            <a:ext cx="303208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5V</a:t>
            </a:r>
            <a:endParaRPr sz="1100"/>
          </a:p>
        </p:txBody>
      </p:sp>
      <p:cxnSp>
        <p:nvCxnSpPr>
          <p:cNvPr id="486" name="Google Shape;486;p28"/>
          <p:cNvCxnSpPr/>
          <p:nvPr/>
        </p:nvCxnSpPr>
        <p:spPr>
          <a:xfrm rot="10800000">
            <a:off x="2514600" y="1685925"/>
            <a:ext cx="1371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7" name="Google Shape;487;p28"/>
          <p:cNvCxnSpPr/>
          <p:nvPr/>
        </p:nvCxnSpPr>
        <p:spPr>
          <a:xfrm rot="10800000">
            <a:off x="1143000" y="2771775"/>
            <a:ext cx="57150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8" name="Google Shape;488;p28"/>
          <p:cNvCxnSpPr/>
          <p:nvPr/>
        </p:nvCxnSpPr>
        <p:spPr>
          <a:xfrm flipH="1" rot="10800000">
            <a:off x="1114425" y="2800350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9" name="Google Shape;489;p28"/>
          <p:cNvCxnSpPr/>
          <p:nvPr/>
        </p:nvCxnSpPr>
        <p:spPr>
          <a:xfrm>
            <a:off x="1114425" y="2828925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0" name="Google Shape;490;p28"/>
          <p:cNvCxnSpPr/>
          <p:nvPr/>
        </p:nvCxnSpPr>
        <p:spPr>
          <a:xfrm flipH="1" rot="10800000">
            <a:off x="1114425" y="2857500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1" name="Google Shape;491;p28"/>
          <p:cNvCxnSpPr/>
          <p:nvPr/>
        </p:nvCxnSpPr>
        <p:spPr>
          <a:xfrm rot="10800000">
            <a:off x="1114425" y="2886075"/>
            <a:ext cx="57150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2" name="Google Shape;492;p28"/>
          <p:cNvCxnSpPr/>
          <p:nvPr/>
        </p:nvCxnSpPr>
        <p:spPr>
          <a:xfrm flipH="1">
            <a:off x="1228725" y="2743200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3" name="Google Shape;493;p28"/>
          <p:cNvCxnSpPr/>
          <p:nvPr/>
        </p:nvCxnSpPr>
        <p:spPr>
          <a:xfrm rot="10800000">
            <a:off x="1228725" y="2771775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4" name="Google Shape;494;p28"/>
          <p:cNvSpPr txBox="1"/>
          <p:nvPr/>
        </p:nvSpPr>
        <p:spPr>
          <a:xfrm>
            <a:off x="1200150" y="2085975"/>
            <a:ext cx="97155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GND</a:t>
            </a:r>
            <a:endParaRPr sz="1100"/>
          </a:p>
        </p:txBody>
      </p:sp>
      <p:sp>
        <p:nvSpPr>
          <p:cNvPr id="495" name="Google Shape;495;p28"/>
          <p:cNvSpPr txBox="1"/>
          <p:nvPr/>
        </p:nvSpPr>
        <p:spPr>
          <a:xfrm>
            <a:off x="542925" y="2914650"/>
            <a:ext cx="528029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AGND</a:t>
            </a:r>
            <a:endParaRPr sz="1100"/>
          </a:p>
        </p:txBody>
      </p:sp>
      <p:cxnSp>
        <p:nvCxnSpPr>
          <p:cNvPr id="496" name="Google Shape;496;p28"/>
          <p:cNvCxnSpPr/>
          <p:nvPr/>
        </p:nvCxnSpPr>
        <p:spPr>
          <a:xfrm>
            <a:off x="5572125" y="2146385"/>
            <a:ext cx="1714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7" name="Google Shape;497;p28"/>
          <p:cNvCxnSpPr/>
          <p:nvPr/>
        </p:nvCxnSpPr>
        <p:spPr>
          <a:xfrm rot="10800000">
            <a:off x="5657850" y="2232110"/>
            <a:ext cx="57150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8" name="Google Shape;498;p28"/>
          <p:cNvCxnSpPr/>
          <p:nvPr/>
        </p:nvCxnSpPr>
        <p:spPr>
          <a:xfrm flipH="1" rot="10800000">
            <a:off x="5629275" y="2260685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9" name="Google Shape;499;p28"/>
          <p:cNvCxnSpPr/>
          <p:nvPr/>
        </p:nvCxnSpPr>
        <p:spPr>
          <a:xfrm>
            <a:off x="5629275" y="2289260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0" name="Google Shape;500;p28"/>
          <p:cNvCxnSpPr/>
          <p:nvPr/>
        </p:nvCxnSpPr>
        <p:spPr>
          <a:xfrm flipH="1" rot="10800000">
            <a:off x="5629275" y="2317835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1" name="Google Shape;501;p28"/>
          <p:cNvCxnSpPr/>
          <p:nvPr/>
        </p:nvCxnSpPr>
        <p:spPr>
          <a:xfrm rot="10800000">
            <a:off x="5629275" y="2346410"/>
            <a:ext cx="57150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2" name="Google Shape;502;p28"/>
          <p:cNvCxnSpPr/>
          <p:nvPr/>
        </p:nvCxnSpPr>
        <p:spPr>
          <a:xfrm rot="10800000">
            <a:off x="5686425" y="2371725"/>
            <a:ext cx="0" cy="1714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3" name="Google Shape;503;p28"/>
          <p:cNvCxnSpPr/>
          <p:nvPr/>
        </p:nvCxnSpPr>
        <p:spPr>
          <a:xfrm rot="10800000">
            <a:off x="5657850" y="2146385"/>
            <a:ext cx="0" cy="857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4" name="Google Shape;504;p28"/>
          <p:cNvSpPr txBox="1"/>
          <p:nvPr/>
        </p:nvSpPr>
        <p:spPr>
          <a:xfrm>
            <a:off x="5405201" y="1889210"/>
            <a:ext cx="454692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3.3V</a:t>
            </a:r>
            <a:endParaRPr sz="1100"/>
          </a:p>
        </p:txBody>
      </p:sp>
      <p:sp>
        <p:nvSpPr>
          <p:cNvPr id="505" name="Google Shape;505;p28"/>
          <p:cNvSpPr txBox="1"/>
          <p:nvPr/>
        </p:nvSpPr>
        <p:spPr>
          <a:xfrm>
            <a:off x="4772025" y="3829050"/>
            <a:ext cx="47513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</a:t>
            </a:r>
            <a:endParaRPr sz="1100"/>
          </a:p>
        </p:txBody>
      </p:sp>
      <p:cxnSp>
        <p:nvCxnSpPr>
          <p:cNvPr id="506" name="Google Shape;506;p28"/>
          <p:cNvCxnSpPr/>
          <p:nvPr/>
        </p:nvCxnSpPr>
        <p:spPr>
          <a:xfrm rot="10800000">
            <a:off x="6257925" y="2543175"/>
            <a:ext cx="371475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7" name="Google Shape;507;p28"/>
          <p:cNvCxnSpPr/>
          <p:nvPr/>
        </p:nvCxnSpPr>
        <p:spPr>
          <a:xfrm>
            <a:off x="6543675" y="2743200"/>
            <a:ext cx="1714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8" name="Google Shape;508;p28"/>
          <p:cNvCxnSpPr/>
          <p:nvPr/>
        </p:nvCxnSpPr>
        <p:spPr>
          <a:xfrm>
            <a:off x="6572250" y="2771775"/>
            <a:ext cx="114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9" name="Google Shape;509;p28"/>
          <p:cNvCxnSpPr/>
          <p:nvPr/>
        </p:nvCxnSpPr>
        <p:spPr>
          <a:xfrm rot="10800000">
            <a:off x="6600825" y="2800350"/>
            <a:ext cx="571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0" name="Google Shape;510;p28"/>
          <p:cNvCxnSpPr/>
          <p:nvPr/>
        </p:nvCxnSpPr>
        <p:spPr>
          <a:xfrm rot="10800000">
            <a:off x="6629400" y="2543175"/>
            <a:ext cx="0" cy="2000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1" name="Google Shape;511;p28"/>
          <p:cNvCxnSpPr/>
          <p:nvPr/>
        </p:nvCxnSpPr>
        <p:spPr>
          <a:xfrm rot="10800000">
            <a:off x="5257800" y="2543175"/>
            <a:ext cx="771525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2" name="Google Shape;512;p28"/>
          <p:cNvSpPr txBox="1"/>
          <p:nvPr/>
        </p:nvSpPr>
        <p:spPr>
          <a:xfrm>
            <a:off x="5686425" y="2146385"/>
            <a:ext cx="300804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1k</a:t>
            </a:r>
            <a:endParaRPr sz="1100"/>
          </a:p>
        </p:txBody>
      </p:sp>
      <p:cxnSp>
        <p:nvCxnSpPr>
          <p:cNvPr id="513" name="Google Shape;513;p28"/>
          <p:cNvCxnSpPr/>
          <p:nvPr/>
        </p:nvCxnSpPr>
        <p:spPr>
          <a:xfrm rot="10800000">
            <a:off x="5972175" y="2486025"/>
            <a:ext cx="342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4" name="Google Shape;514;p28"/>
          <p:cNvSpPr/>
          <p:nvPr/>
        </p:nvSpPr>
        <p:spPr>
          <a:xfrm>
            <a:off x="6086475" y="2428875"/>
            <a:ext cx="114300" cy="5715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8"/>
          <p:cNvSpPr/>
          <p:nvPr/>
        </p:nvSpPr>
        <p:spPr>
          <a:xfrm>
            <a:off x="6629400" y="1371600"/>
            <a:ext cx="1714500" cy="742950"/>
          </a:xfrm>
          <a:prstGeom prst="roundRect">
            <a:avLst>
              <a:gd fmla="val 16667" name="adj"/>
            </a:avLst>
          </a:prstGeom>
          <a:solidFill>
            <a:srgbClr val="B1C5D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SPI Display</a:t>
            </a:r>
            <a:endParaRPr sz="1100"/>
          </a:p>
        </p:txBody>
      </p:sp>
      <p:sp>
        <p:nvSpPr>
          <p:cNvPr id="516" name="Google Shape;516;p28"/>
          <p:cNvSpPr txBox="1"/>
          <p:nvPr/>
        </p:nvSpPr>
        <p:spPr>
          <a:xfrm>
            <a:off x="6629400" y="1460584"/>
            <a:ext cx="356107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SPI</a:t>
            </a:r>
            <a:endParaRPr sz="1100"/>
          </a:p>
        </p:txBody>
      </p:sp>
      <p:sp>
        <p:nvSpPr>
          <p:cNvPr id="517" name="Google Shape;517;p28"/>
          <p:cNvSpPr txBox="1"/>
          <p:nvPr/>
        </p:nvSpPr>
        <p:spPr>
          <a:xfrm>
            <a:off x="6629400" y="1771650"/>
            <a:ext cx="47513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</a:t>
            </a:r>
            <a:endParaRPr sz="1100"/>
          </a:p>
        </p:txBody>
      </p:sp>
      <p:cxnSp>
        <p:nvCxnSpPr>
          <p:cNvPr id="518" name="Google Shape;518;p28"/>
          <p:cNvCxnSpPr/>
          <p:nvPr/>
        </p:nvCxnSpPr>
        <p:spPr>
          <a:xfrm>
            <a:off x="7915275" y="2228850"/>
            <a:ext cx="1714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9" name="Google Shape;519;p28"/>
          <p:cNvCxnSpPr/>
          <p:nvPr/>
        </p:nvCxnSpPr>
        <p:spPr>
          <a:xfrm>
            <a:off x="7943850" y="2257425"/>
            <a:ext cx="114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0" name="Google Shape;520;p28"/>
          <p:cNvCxnSpPr/>
          <p:nvPr/>
        </p:nvCxnSpPr>
        <p:spPr>
          <a:xfrm rot="10800000">
            <a:off x="7972425" y="2257425"/>
            <a:ext cx="571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1" name="Google Shape;521;p28"/>
          <p:cNvCxnSpPr/>
          <p:nvPr/>
        </p:nvCxnSpPr>
        <p:spPr>
          <a:xfrm rot="10800000">
            <a:off x="8001000" y="2114550"/>
            <a:ext cx="0" cy="114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2" name="Google Shape;522;p28"/>
          <p:cNvSpPr txBox="1"/>
          <p:nvPr/>
        </p:nvSpPr>
        <p:spPr>
          <a:xfrm>
            <a:off x="7800975" y="1912292"/>
            <a:ext cx="43786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GND</a:t>
            </a:r>
            <a:endParaRPr sz="1100"/>
          </a:p>
        </p:txBody>
      </p:sp>
      <p:sp>
        <p:nvSpPr>
          <p:cNvPr id="523" name="Google Shape;523;p28"/>
          <p:cNvSpPr txBox="1"/>
          <p:nvPr/>
        </p:nvSpPr>
        <p:spPr>
          <a:xfrm>
            <a:off x="7796269" y="1371600"/>
            <a:ext cx="423434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VCC</a:t>
            </a:r>
            <a:endParaRPr sz="1100"/>
          </a:p>
        </p:txBody>
      </p:sp>
      <p:cxnSp>
        <p:nvCxnSpPr>
          <p:cNvPr id="524" name="Google Shape;524;p28"/>
          <p:cNvCxnSpPr/>
          <p:nvPr/>
        </p:nvCxnSpPr>
        <p:spPr>
          <a:xfrm>
            <a:off x="7915275" y="1257300"/>
            <a:ext cx="1714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5" name="Google Shape;525;p28"/>
          <p:cNvCxnSpPr/>
          <p:nvPr/>
        </p:nvCxnSpPr>
        <p:spPr>
          <a:xfrm rot="10800000">
            <a:off x="8001000" y="1257300"/>
            <a:ext cx="0" cy="114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6" name="Google Shape;526;p28"/>
          <p:cNvSpPr txBox="1"/>
          <p:nvPr/>
        </p:nvSpPr>
        <p:spPr>
          <a:xfrm>
            <a:off x="7772400" y="1003384"/>
            <a:ext cx="45469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3.3V</a:t>
            </a:r>
            <a:endParaRPr sz="1100"/>
          </a:p>
        </p:txBody>
      </p:sp>
      <p:cxnSp>
        <p:nvCxnSpPr>
          <p:cNvPr id="527" name="Google Shape;527;p28"/>
          <p:cNvCxnSpPr/>
          <p:nvPr/>
        </p:nvCxnSpPr>
        <p:spPr>
          <a:xfrm rot="10800000">
            <a:off x="5257800" y="1600200"/>
            <a:ext cx="1371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8" name="Google Shape;528;p28"/>
          <p:cNvSpPr/>
          <p:nvPr/>
        </p:nvSpPr>
        <p:spPr>
          <a:xfrm rot="5400000">
            <a:off x="5800725" y="3457575"/>
            <a:ext cx="342900" cy="285750"/>
          </a:xfrm>
          <a:prstGeom prst="triangle">
            <a:avLst>
              <a:gd fmla="val 50000" name="adj"/>
            </a:avLst>
          </a:prstGeom>
          <a:solidFill>
            <a:srgbClr val="00B05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9" name="Google Shape;529;p28"/>
          <p:cNvCxnSpPr/>
          <p:nvPr/>
        </p:nvCxnSpPr>
        <p:spPr>
          <a:xfrm>
            <a:off x="6115050" y="3429000"/>
            <a:ext cx="0" cy="342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0" name="Google Shape;530;p28"/>
          <p:cNvCxnSpPr/>
          <p:nvPr/>
        </p:nvCxnSpPr>
        <p:spPr>
          <a:xfrm rot="10800000">
            <a:off x="5257800" y="3600450"/>
            <a:ext cx="571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1" name="Google Shape;531;p28"/>
          <p:cNvCxnSpPr/>
          <p:nvPr/>
        </p:nvCxnSpPr>
        <p:spPr>
          <a:xfrm rot="10800000">
            <a:off x="6115050" y="3600450"/>
            <a:ext cx="571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2" name="Google Shape;532;p28"/>
          <p:cNvCxnSpPr/>
          <p:nvPr/>
        </p:nvCxnSpPr>
        <p:spPr>
          <a:xfrm flipH="1" rot="10800000">
            <a:off x="5943600" y="3314700"/>
            <a:ext cx="57150" cy="571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3" name="Google Shape;533;p28"/>
          <p:cNvCxnSpPr/>
          <p:nvPr/>
        </p:nvCxnSpPr>
        <p:spPr>
          <a:xfrm flipH="1" rot="10800000">
            <a:off x="6000750" y="3371850"/>
            <a:ext cx="57150" cy="571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4" name="Google Shape;534;p28"/>
          <p:cNvCxnSpPr/>
          <p:nvPr/>
        </p:nvCxnSpPr>
        <p:spPr>
          <a:xfrm>
            <a:off x="6600825" y="4200525"/>
            <a:ext cx="1714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5" name="Google Shape;535;p28"/>
          <p:cNvCxnSpPr/>
          <p:nvPr/>
        </p:nvCxnSpPr>
        <p:spPr>
          <a:xfrm>
            <a:off x="6629400" y="4229100"/>
            <a:ext cx="114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6" name="Google Shape;536;p28"/>
          <p:cNvCxnSpPr/>
          <p:nvPr/>
        </p:nvCxnSpPr>
        <p:spPr>
          <a:xfrm rot="10800000">
            <a:off x="6657975" y="4257675"/>
            <a:ext cx="571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7" name="Google Shape;537;p28"/>
          <p:cNvCxnSpPr/>
          <p:nvPr/>
        </p:nvCxnSpPr>
        <p:spPr>
          <a:xfrm rot="10800000">
            <a:off x="6686550" y="3600450"/>
            <a:ext cx="0" cy="6000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8" name="Google Shape;538;p28"/>
          <p:cNvSpPr/>
          <p:nvPr/>
        </p:nvSpPr>
        <p:spPr>
          <a:xfrm rot="5400000">
            <a:off x="5457825" y="3800475"/>
            <a:ext cx="342900" cy="28575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9" name="Google Shape;539;p28"/>
          <p:cNvCxnSpPr/>
          <p:nvPr/>
        </p:nvCxnSpPr>
        <p:spPr>
          <a:xfrm>
            <a:off x="5772150" y="3771900"/>
            <a:ext cx="0" cy="342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0" name="Google Shape;540;p28"/>
          <p:cNvCxnSpPr/>
          <p:nvPr/>
        </p:nvCxnSpPr>
        <p:spPr>
          <a:xfrm rot="10800000">
            <a:off x="5257800" y="3943350"/>
            <a:ext cx="228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1" name="Google Shape;541;p28"/>
          <p:cNvCxnSpPr/>
          <p:nvPr/>
        </p:nvCxnSpPr>
        <p:spPr>
          <a:xfrm rot="10800000">
            <a:off x="5772150" y="3943350"/>
            <a:ext cx="571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2" name="Google Shape;542;p28"/>
          <p:cNvCxnSpPr/>
          <p:nvPr/>
        </p:nvCxnSpPr>
        <p:spPr>
          <a:xfrm flipH="1" rot="10800000">
            <a:off x="5600700" y="3657600"/>
            <a:ext cx="57150" cy="571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3" name="Google Shape;543;p28"/>
          <p:cNvCxnSpPr/>
          <p:nvPr/>
        </p:nvCxnSpPr>
        <p:spPr>
          <a:xfrm flipH="1" rot="10800000">
            <a:off x="5657850" y="3714750"/>
            <a:ext cx="57150" cy="571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4" name="Google Shape;544;p28"/>
          <p:cNvCxnSpPr/>
          <p:nvPr/>
        </p:nvCxnSpPr>
        <p:spPr>
          <a:xfrm>
            <a:off x="6257925" y="4200525"/>
            <a:ext cx="1714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5" name="Google Shape;545;p28"/>
          <p:cNvCxnSpPr/>
          <p:nvPr/>
        </p:nvCxnSpPr>
        <p:spPr>
          <a:xfrm>
            <a:off x="6286500" y="4229100"/>
            <a:ext cx="114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6" name="Google Shape;546;p28"/>
          <p:cNvCxnSpPr/>
          <p:nvPr/>
        </p:nvCxnSpPr>
        <p:spPr>
          <a:xfrm rot="10800000">
            <a:off x="6315075" y="4257675"/>
            <a:ext cx="571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7" name="Google Shape;547;p28"/>
          <p:cNvCxnSpPr/>
          <p:nvPr/>
        </p:nvCxnSpPr>
        <p:spPr>
          <a:xfrm rot="10800000">
            <a:off x="6343650" y="3943350"/>
            <a:ext cx="0" cy="2571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8" name="Google Shape;548;p28"/>
          <p:cNvSpPr txBox="1"/>
          <p:nvPr/>
        </p:nvSpPr>
        <p:spPr>
          <a:xfrm>
            <a:off x="4772025" y="3486150"/>
            <a:ext cx="47513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</a:t>
            </a:r>
            <a:endParaRPr sz="1100"/>
          </a:p>
        </p:txBody>
      </p:sp>
      <p:sp>
        <p:nvSpPr>
          <p:cNvPr id="549" name="Google Shape;549;p28"/>
          <p:cNvSpPr txBox="1"/>
          <p:nvPr/>
        </p:nvSpPr>
        <p:spPr>
          <a:xfrm>
            <a:off x="4772025" y="2428875"/>
            <a:ext cx="47513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</a:t>
            </a:r>
            <a:endParaRPr sz="1100"/>
          </a:p>
        </p:txBody>
      </p:sp>
      <p:cxnSp>
        <p:nvCxnSpPr>
          <p:cNvPr id="550" name="Google Shape;550;p28"/>
          <p:cNvCxnSpPr/>
          <p:nvPr/>
        </p:nvCxnSpPr>
        <p:spPr>
          <a:xfrm>
            <a:off x="1057275" y="3514725"/>
            <a:ext cx="1714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1" name="Google Shape;551;p28"/>
          <p:cNvCxnSpPr/>
          <p:nvPr/>
        </p:nvCxnSpPr>
        <p:spPr>
          <a:xfrm rot="10800000">
            <a:off x="1143000" y="3600450"/>
            <a:ext cx="57150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2" name="Google Shape;552;p28"/>
          <p:cNvCxnSpPr/>
          <p:nvPr/>
        </p:nvCxnSpPr>
        <p:spPr>
          <a:xfrm flipH="1" rot="10800000">
            <a:off x="1114425" y="3629025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3" name="Google Shape;553;p28"/>
          <p:cNvCxnSpPr/>
          <p:nvPr/>
        </p:nvCxnSpPr>
        <p:spPr>
          <a:xfrm>
            <a:off x="1114425" y="3657600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4" name="Google Shape;554;p28"/>
          <p:cNvCxnSpPr/>
          <p:nvPr/>
        </p:nvCxnSpPr>
        <p:spPr>
          <a:xfrm flipH="1" rot="10800000">
            <a:off x="1114425" y="3686175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5" name="Google Shape;555;p28"/>
          <p:cNvCxnSpPr/>
          <p:nvPr/>
        </p:nvCxnSpPr>
        <p:spPr>
          <a:xfrm rot="10800000">
            <a:off x="1114425" y="3714750"/>
            <a:ext cx="57150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6" name="Google Shape;556;p28"/>
          <p:cNvCxnSpPr/>
          <p:nvPr/>
        </p:nvCxnSpPr>
        <p:spPr>
          <a:xfrm rot="10800000">
            <a:off x="1143000" y="3514725"/>
            <a:ext cx="0" cy="857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7" name="Google Shape;557;p28"/>
          <p:cNvSpPr txBox="1"/>
          <p:nvPr/>
        </p:nvSpPr>
        <p:spPr>
          <a:xfrm>
            <a:off x="942975" y="3286125"/>
            <a:ext cx="415018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1.8V</a:t>
            </a:r>
            <a:endParaRPr sz="1100"/>
          </a:p>
        </p:txBody>
      </p:sp>
      <p:cxnSp>
        <p:nvCxnSpPr>
          <p:cNvPr id="558" name="Google Shape;558;p28"/>
          <p:cNvCxnSpPr/>
          <p:nvPr/>
        </p:nvCxnSpPr>
        <p:spPr>
          <a:xfrm>
            <a:off x="1085850" y="4082966"/>
            <a:ext cx="1714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9" name="Google Shape;559;p28"/>
          <p:cNvCxnSpPr/>
          <p:nvPr/>
        </p:nvCxnSpPr>
        <p:spPr>
          <a:xfrm>
            <a:off x="1114425" y="4111541"/>
            <a:ext cx="114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0" name="Google Shape;560;p28"/>
          <p:cNvCxnSpPr/>
          <p:nvPr/>
        </p:nvCxnSpPr>
        <p:spPr>
          <a:xfrm rot="10800000">
            <a:off x="1143000" y="4140116"/>
            <a:ext cx="571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1" name="Google Shape;561;p28"/>
          <p:cNvCxnSpPr/>
          <p:nvPr/>
        </p:nvCxnSpPr>
        <p:spPr>
          <a:xfrm rot="10800000">
            <a:off x="1171575" y="3857625"/>
            <a:ext cx="0" cy="22534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2" name="Google Shape;562;p28"/>
          <p:cNvSpPr txBox="1"/>
          <p:nvPr/>
        </p:nvSpPr>
        <p:spPr>
          <a:xfrm>
            <a:off x="1257300" y="3314700"/>
            <a:ext cx="1096695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Potentiometer</a:t>
            </a:r>
            <a:endParaRPr sz="1100"/>
          </a:p>
        </p:txBody>
      </p:sp>
      <p:cxnSp>
        <p:nvCxnSpPr>
          <p:cNvPr id="563" name="Google Shape;563;p28"/>
          <p:cNvCxnSpPr/>
          <p:nvPr/>
        </p:nvCxnSpPr>
        <p:spPr>
          <a:xfrm rot="10800000">
            <a:off x="1143000" y="3714750"/>
            <a:ext cx="57150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4" name="Google Shape;564;p28"/>
          <p:cNvCxnSpPr/>
          <p:nvPr/>
        </p:nvCxnSpPr>
        <p:spPr>
          <a:xfrm flipH="1" rot="10800000">
            <a:off x="1114425" y="3743325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5" name="Google Shape;565;p28"/>
          <p:cNvCxnSpPr/>
          <p:nvPr/>
        </p:nvCxnSpPr>
        <p:spPr>
          <a:xfrm>
            <a:off x="1114425" y="3771900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6" name="Google Shape;566;p28"/>
          <p:cNvCxnSpPr/>
          <p:nvPr/>
        </p:nvCxnSpPr>
        <p:spPr>
          <a:xfrm flipH="1" rot="10800000">
            <a:off x="1114425" y="3800475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7" name="Google Shape;567;p28"/>
          <p:cNvCxnSpPr/>
          <p:nvPr/>
        </p:nvCxnSpPr>
        <p:spPr>
          <a:xfrm rot="10800000">
            <a:off x="1114425" y="3829050"/>
            <a:ext cx="57150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8" name="Google Shape;568;p28"/>
          <p:cNvCxnSpPr/>
          <p:nvPr/>
        </p:nvCxnSpPr>
        <p:spPr>
          <a:xfrm flipH="1">
            <a:off x="1228725" y="3686175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9" name="Google Shape;569;p28"/>
          <p:cNvCxnSpPr/>
          <p:nvPr/>
        </p:nvCxnSpPr>
        <p:spPr>
          <a:xfrm rot="10800000">
            <a:off x="1228725" y="3714750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0" name="Google Shape;570;p28"/>
          <p:cNvSpPr txBox="1"/>
          <p:nvPr/>
        </p:nvSpPr>
        <p:spPr>
          <a:xfrm>
            <a:off x="542925" y="3857625"/>
            <a:ext cx="528029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AGND</a:t>
            </a:r>
            <a:endParaRPr sz="1100"/>
          </a:p>
        </p:txBody>
      </p:sp>
      <p:cxnSp>
        <p:nvCxnSpPr>
          <p:cNvPr id="571" name="Google Shape;571;p28"/>
          <p:cNvCxnSpPr/>
          <p:nvPr/>
        </p:nvCxnSpPr>
        <p:spPr>
          <a:xfrm rot="10800000">
            <a:off x="1257300" y="3714750"/>
            <a:ext cx="2628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2" name="Google Shape;572;p28"/>
          <p:cNvCxnSpPr/>
          <p:nvPr/>
        </p:nvCxnSpPr>
        <p:spPr>
          <a:xfrm rot="10800000">
            <a:off x="5257800" y="1885950"/>
            <a:ext cx="1371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3" name="Google Shape;573;p28"/>
          <p:cNvSpPr txBox="1"/>
          <p:nvPr/>
        </p:nvSpPr>
        <p:spPr>
          <a:xfrm>
            <a:off x="5686425" y="1400175"/>
            <a:ext cx="356107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SPI</a:t>
            </a:r>
            <a:endParaRPr sz="1100"/>
          </a:p>
        </p:txBody>
      </p:sp>
      <p:sp>
        <p:nvSpPr>
          <p:cNvPr id="574" name="Google Shape;574;p28"/>
          <p:cNvSpPr txBox="1"/>
          <p:nvPr/>
        </p:nvSpPr>
        <p:spPr>
          <a:xfrm>
            <a:off x="5629275" y="1685925"/>
            <a:ext cx="47513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</a:t>
            </a:r>
            <a:endParaRPr sz="1100"/>
          </a:p>
        </p:txBody>
      </p:sp>
      <p:sp>
        <p:nvSpPr>
          <p:cNvPr id="575" name="Google Shape;575;p28"/>
          <p:cNvSpPr txBox="1"/>
          <p:nvPr/>
        </p:nvSpPr>
        <p:spPr>
          <a:xfrm>
            <a:off x="3886200" y="3600450"/>
            <a:ext cx="363321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AIN</a:t>
            </a:r>
            <a:endParaRPr sz="1100"/>
          </a:p>
        </p:txBody>
      </p:sp>
      <p:sp>
        <p:nvSpPr>
          <p:cNvPr id="576" name="Google Shape;576;p28"/>
          <p:cNvSpPr txBox="1"/>
          <p:nvPr/>
        </p:nvSpPr>
        <p:spPr>
          <a:xfrm>
            <a:off x="3886200" y="1571625"/>
            <a:ext cx="41622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USB</a:t>
            </a:r>
            <a:endParaRPr sz="1100"/>
          </a:p>
        </p:txBody>
      </p:sp>
      <p:sp>
        <p:nvSpPr>
          <p:cNvPr id="577" name="Google Shape;577;p28"/>
          <p:cNvSpPr txBox="1"/>
          <p:nvPr/>
        </p:nvSpPr>
        <p:spPr>
          <a:xfrm>
            <a:off x="4886325" y="1485900"/>
            <a:ext cx="356107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SPI</a:t>
            </a:r>
            <a:endParaRPr sz="1100"/>
          </a:p>
        </p:txBody>
      </p:sp>
      <p:sp>
        <p:nvSpPr>
          <p:cNvPr id="578" name="Google Shape;578;p28"/>
          <p:cNvSpPr txBox="1"/>
          <p:nvPr/>
        </p:nvSpPr>
        <p:spPr>
          <a:xfrm>
            <a:off x="4800600" y="1771650"/>
            <a:ext cx="47513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</a:t>
            </a:r>
            <a:endParaRPr sz="1100"/>
          </a:p>
        </p:txBody>
      </p:sp>
      <p:cxnSp>
        <p:nvCxnSpPr>
          <p:cNvPr id="579" name="Google Shape;579;p28"/>
          <p:cNvCxnSpPr/>
          <p:nvPr/>
        </p:nvCxnSpPr>
        <p:spPr>
          <a:xfrm>
            <a:off x="7343775" y="2517860"/>
            <a:ext cx="1714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0" name="Google Shape;580;p28"/>
          <p:cNvCxnSpPr/>
          <p:nvPr/>
        </p:nvCxnSpPr>
        <p:spPr>
          <a:xfrm rot="10800000">
            <a:off x="7429500" y="2603585"/>
            <a:ext cx="57150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1" name="Google Shape;581;p28"/>
          <p:cNvCxnSpPr/>
          <p:nvPr/>
        </p:nvCxnSpPr>
        <p:spPr>
          <a:xfrm flipH="1" rot="10800000">
            <a:off x="7400925" y="2632160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2" name="Google Shape;582;p28"/>
          <p:cNvCxnSpPr/>
          <p:nvPr/>
        </p:nvCxnSpPr>
        <p:spPr>
          <a:xfrm>
            <a:off x="7400925" y="2660735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3" name="Google Shape;583;p28"/>
          <p:cNvCxnSpPr/>
          <p:nvPr/>
        </p:nvCxnSpPr>
        <p:spPr>
          <a:xfrm flipH="1" rot="10800000">
            <a:off x="7400925" y="2689310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4" name="Google Shape;584;p28"/>
          <p:cNvCxnSpPr/>
          <p:nvPr/>
        </p:nvCxnSpPr>
        <p:spPr>
          <a:xfrm rot="10800000">
            <a:off x="7400925" y="2717885"/>
            <a:ext cx="57150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5" name="Google Shape;585;p28"/>
          <p:cNvCxnSpPr/>
          <p:nvPr/>
        </p:nvCxnSpPr>
        <p:spPr>
          <a:xfrm rot="10800000">
            <a:off x="7458075" y="2743200"/>
            <a:ext cx="0" cy="1714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6" name="Google Shape;586;p28"/>
          <p:cNvCxnSpPr/>
          <p:nvPr/>
        </p:nvCxnSpPr>
        <p:spPr>
          <a:xfrm rot="10800000">
            <a:off x="7429500" y="2517860"/>
            <a:ext cx="0" cy="857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7" name="Google Shape;587;p28"/>
          <p:cNvSpPr txBox="1"/>
          <p:nvPr/>
        </p:nvSpPr>
        <p:spPr>
          <a:xfrm>
            <a:off x="7176851" y="2289260"/>
            <a:ext cx="454692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3.3V</a:t>
            </a:r>
            <a:endParaRPr sz="1100"/>
          </a:p>
        </p:txBody>
      </p:sp>
      <p:cxnSp>
        <p:nvCxnSpPr>
          <p:cNvPr id="588" name="Google Shape;588;p28"/>
          <p:cNvCxnSpPr/>
          <p:nvPr/>
        </p:nvCxnSpPr>
        <p:spPr>
          <a:xfrm rot="10800000">
            <a:off x="8029575" y="2914650"/>
            <a:ext cx="371475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9" name="Google Shape;589;p28"/>
          <p:cNvCxnSpPr/>
          <p:nvPr/>
        </p:nvCxnSpPr>
        <p:spPr>
          <a:xfrm>
            <a:off x="8315325" y="3114675"/>
            <a:ext cx="1714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0" name="Google Shape;590;p28"/>
          <p:cNvCxnSpPr/>
          <p:nvPr/>
        </p:nvCxnSpPr>
        <p:spPr>
          <a:xfrm>
            <a:off x="8343900" y="3143250"/>
            <a:ext cx="114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1" name="Google Shape;591;p28"/>
          <p:cNvCxnSpPr/>
          <p:nvPr/>
        </p:nvCxnSpPr>
        <p:spPr>
          <a:xfrm rot="10800000">
            <a:off x="8372475" y="3171825"/>
            <a:ext cx="571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2" name="Google Shape;592;p28"/>
          <p:cNvCxnSpPr/>
          <p:nvPr/>
        </p:nvCxnSpPr>
        <p:spPr>
          <a:xfrm rot="10800000">
            <a:off x="8401050" y="2914650"/>
            <a:ext cx="0" cy="2000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3" name="Google Shape;593;p28"/>
          <p:cNvCxnSpPr/>
          <p:nvPr/>
        </p:nvCxnSpPr>
        <p:spPr>
          <a:xfrm rot="10800000">
            <a:off x="5257800" y="2914650"/>
            <a:ext cx="2543175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4" name="Google Shape;594;p28"/>
          <p:cNvSpPr txBox="1"/>
          <p:nvPr/>
        </p:nvSpPr>
        <p:spPr>
          <a:xfrm>
            <a:off x="7458075" y="2517860"/>
            <a:ext cx="300804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1k</a:t>
            </a:r>
            <a:endParaRPr sz="1100"/>
          </a:p>
        </p:txBody>
      </p:sp>
      <p:cxnSp>
        <p:nvCxnSpPr>
          <p:cNvPr id="595" name="Google Shape;595;p28"/>
          <p:cNvCxnSpPr/>
          <p:nvPr/>
        </p:nvCxnSpPr>
        <p:spPr>
          <a:xfrm rot="10800000">
            <a:off x="7743825" y="2857500"/>
            <a:ext cx="342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6" name="Google Shape;596;p28"/>
          <p:cNvSpPr/>
          <p:nvPr/>
        </p:nvSpPr>
        <p:spPr>
          <a:xfrm>
            <a:off x="7858125" y="2800350"/>
            <a:ext cx="114300" cy="5715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8"/>
          <p:cNvSpPr txBox="1"/>
          <p:nvPr/>
        </p:nvSpPr>
        <p:spPr>
          <a:xfrm>
            <a:off x="4772025" y="2771775"/>
            <a:ext cx="47513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</a:t>
            </a:r>
            <a:endParaRPr sz="1100"/>
          </a:p>
        </p:txBody>
      </p:sp>
      <p:sp>
        <p:nvSpPr>
          <p:cNvPr id="598" name="Google Shape;598;p28"/>
          <p:cNvSpPr/>
          <p:nvPr/>
        </p:nvSpPr>
        <p:spPr>
          <a:xfrm rot="5400000">
            <a:off x="6143625" y="3086100"/>
            <a:ext cx="342900" cy="285750"/>
          </a:xfrm>
          <a:prstGeom prst="triangle">
            <a:avLst>
              <a:gd fmla="val 50000" name="adj"/>
            </a:avLst>
          </a:prstGeom>
          <a:solidFill>
            <a:srgbClr val="00B0F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9" name="Google Shape;599;p28"/>
          <p:cNvCxnSpPr/>
          <p:nvPr/>
        </p:nvCxnSpPr>
        <p:spPr>
          <a:xfrm>
            <a:off x="6457950" y="3057525"/>
            <a:ext cx="0" cy="342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0" name="Google Shape;600;p28"/>
          <p:cNvCxnSpPr/>
          <p:nvPr/>
        </p:nvCxnSpPr>
        <p:spPr>
          <a:xfrm rot="10800000">
            <a:off x="5257800" y="3228975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1" name="Google Shape;601;p28"/>
          <p:cNvCxnSpPr/>
          <p:nvPr/>
        </p:nvCxnSpPr>
        <p:spPr>
          <a:xfrm rot="10800000">
            <a:off x="6457950" y="3228975"/>
            <a:ext cx="571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2" name="Google Shape;602;p28"/>
          <p:cNvCxnSpPr/>
          <p:nvPr/>
        </p:nvCxnSpPr>
        <p:spPr>
          <a:xfrm flipH="1" rot="10800000">
            <a:off x="6286500" y="2943225"/>
            <a:ext cx="57150" cy="571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3" name="Google Shape;603;p28"/>
          <p:cNvCxnSpPr/>
          <p:nvPr/>
        </p:nvCxnSpPr>
        <p:spPr>
          <a:xfrm flipH="1" rot="10800000">
            <a:off x="6343650" y="3000375"/>
            <a:ext cx="57150" cy="571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4" name="Google Shape;604;p28"/>
          <p:cNvCxnSpPr/>
          <p:nvPr/>
        </p:nvCxnSpPr>
        <p:spPr>
          <a:xfrm>
            <a:off x="6943725" y="3486150"/>
            <a:ext cx="1714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5" name="Google Shape;605;p28"/>
          <p:cNvCxnSpPr/>
          <p:nvPr/>
        </p:nvCxnSpPr>
        <p:spPr>
          <a:xfrm>
            <a:off x="6972300" y="3514725"/>
            <a:ext cx="114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6" name="Google Shape;606;p28"/>
          <p:cNvCxnSpPr/>
          <p:nvPr/>
        </p:nvCxnSpPr>
        <p:spPr>
          <a:xfrm rot="10800000">
            <a:off x="7000875" y="3543300"/>
            <a:ext cx="571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7" name="Google Shape;607;p28"/>
          <p:cNvCxnSpPr/>
          <p:nvPr/>
        </p:nvCxnSpPr>
        <p:spPr>
          <a:xfrm rot="10800000">
            <a:off x="7029450" y="3228975"/>
            <a:ext cx="0" cy="2571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8" name="Google Shape;608;p28"/>
          <p:cNvSpPr txBox="1"/>
          <p:nvPr/>
        </p:nvSpPr>
        <p:spPr>
          <a:xfrm>
            <a:off x="4772025" y="3114675"/>
            <a:ext cx="47513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9"/>
          <p:cNvSpPr/>
          <p:nvPr/>
        </p:nvSpPr>
        <p:spPr>
          <a:xfrm>
            <a:off x="1143000" y="1200150"/>
            <a:ext cx="3429000" cy="2286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4" name="Google Shape;614;p29"/>
          <p:cNvCxnSpPr/>
          <p:nvPr/>
        </p:nvCxnSpPr>
        <p:spPr>
          <a:xfrm>
            <a:off x="1143000" y="1028700"/>
            <a:ext cx="1371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615" name="Google Shape;615;p29"/>
          <p:cNvCxnSpPr/>
          <p:nvPr/>
        </p:nvCxnSpPr>
        <p:spPr>
          <a:xfrm>
            <a:off x="3200400" y="1028700"/>
            <a:ext cx="1371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6" name="Google Shape;616;p29"/>
          <p:cNvCxnSpPr/>
          <p:nvPr/>
        </p:nvCxnSpPr>
        <p:spPr>
          <a:xfrm>
            <a:off x="4572000" y="971550"/>
            <a:ext cx="0" cy="11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7" name="Google Shape;617;p29"/>
          <p:cNvCxnSpPr/>
          <p:nvPr/>
        </p:nvCxnSpPr>
        <p:spPr>
          <a:xfrm>
            <a:off x="1143000" y="971550"/>
            <a:ext cx="0" cy="11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8" name="Google Shape;618;p29"/>
          <p:cNvSpPr txBox="1"/>
          <p:nvPr/>
        </p:nvSpPr>
        <p:spPr>
          <a:xfrm>
            <a:off x="2743200" y="914400"/>
            <a:ext cx="571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3”</a:t>
            </a:r>
            <a:endParaRPr sz="1100"/>
          </a:p>
        </p:txBody>
      </p:sp>
      <p:cxnSp>
        <p:nvCxnSpPr>
          <p:cNvPr id="619" name="Google Shape;619;p29"/>
          <p:cNvCxnSpPr/>
          <p:nvPr/>
        </p:nvCxnSpPr>
        <p:spPr>
          <a:xfrm>
            <a:off x="4743450" y="1200150"/>
            <a:ext cx="0" cy="9715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620" name="Google Shape;620;p29"/>
          <p:cNvCxnSpPr/>
          <p:nvPr/>
        </p:nvCxnSpPr>
        <p:spPr>
          <a:xfrm>
            <a:off x="4686300" y="1200150"/>
            <a:ext cx="114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1" name="Google Shape;621;p29"/>
          <p:cNvCxnSpPr/>
          <p:nvPr/>
        </p:nvCxnSpPr>
        <p:spPr>
          <a:xfrm rot="10800000">
            <a:off x="4743450" y="2514600"/>
            <a:ext cx="0" cy="9715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622" name="Google Shape;622;p29"/>
          <p:cNvSpPr txBox="1"/>
          <p:nvPr/>
        </p:nvSpPr>
        <p:spPr>
          <a:xfrm>
            <a:off x="4629150" y="2228850"/>
            <a:ext cx="29238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2”</a:t>
            </a:r>
            <a:endParaRPr sz="1100"/>
          </a:p>
        </p:txBody>
      </p:sp>
      <p:sp>
        <p:nvSpPr>
          <p:cNvPr id="623" name="Google Shape;623;p29"/>
          <p:cNvSpPr/>
          <p:nvPr/>
        </p:nvSpPr>
        <p:spPr>
          <a:xfrm>
            <a:off x="1260425" y="2724250"/>
            <a:ext cx="685800" cy="685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Light Sensor</a:t>
            </a:r>
            <a:endParaRPr sz="1300"/>
          </a:p>
        </p:txBody>
      </p:sp>
      <p:sp>
        <p:nvSpPr>
          <p:cNvPr id="624" name="Google Shape;624;p29"/>
          <p:cNvSpPr/>
          <p:nvPr/>
        </p:nvSpPr>
        <p:spPr>
          <a:xfrm>
            <a:off x="1260425" y="1412325"/>
            <a:ext cx="685800" cy="228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Servo</a:t>
            </a:r>
            <a:endParaRPr sz="1100"/>
          </a:p>
        </p:txBody>
      </p:sp>
      <p:cxnSp>
        <p:nvCxnSpPr>
          <p:cNvPr id="625" name="Google Shape;625;p29"/>
          <p:cNvCxnSpPr/>
          <p:nvPr/>
        </p:nvCxnSpPr>
        <p:spPr>
          <a:xfrm>
            <a:off x="1143000" y="3657600"/>
            <a:ext cx="5715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626" name="Google Shape;626;p29"/>
          <p:cNvCxnSpPr/>
          <p:nvPr/>
        </p:nvCxnSpPr>
        <p:spPr>
          <a:xfrm>
            <a:off x="2343150" y="3657600"/>
            <a:ext cx="5143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7" name="Google Shape;627;p29"/>
          <p:cNvCxnSpPr/>
          <p:nvPr/>
        </p:nvCxnSpPr>
        <p:spPr>
          <a:xfrm>
            <a:off x="2857500" y="3600450"/>
            <a:ext cx="0" cy="11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8" name="Google Shape;628;p29"/>
          <p:cNvCxnSpPr/>
          <p:nvPr/>
        </p:nvCxnSpPr>
        <p:spPr>
          <a:xfrm>
            <a:off x="1143000" y="3600450"/>
            <a:ext cx="0" cy="11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9" name="Google Shape;629;p29"/>
          <p:cNvSpPr txBox="1"/>
          <p:nvPr/>
        </p:nvSpPr>
        <p:spPr>
          <a:xfrm>
            <a:off x="1828800" y="3543300"/>
            <a:ext cx="685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1.5”</a:t>
            </a:r>
            <a:endParaRPr sz="1100"/>
          </a:p>
        </p:txBody>
      </p:sp>
      <p:sp>
        <p:nvSpPr>
          <p:cNvPr id="630" name="Google Shape;630;p29"/>
          <p:cNvSpPr/>
          <p:nvPr/>
        </p:nvSpPr>
        <p:spPr>
          <a:xfrm>
            <a:off x="2030375" y="1652900"/>
            <a:ext cx="2514600" cy="1428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Pocket Beagle</a:t>
            </a:r>
            <a:endParaRPr sz="1100"/>
          </a:p>
        </p:txBody>
      </p:sp>
      <p:cxnSp>
        <p:nvCxnSpPr>
          <p:cNvPr id="631" name="Google Shape;631;p29"/>
          <p:cNvCxnSpPr/>
          <p:nvPr/>
        </p:nvCxnSpPr>
        <p:spPr>
          <a:xfrm>
            <a:off x="4686300" y="3486150"/>
            <a:ext cx="114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2" name="Google Shape;632;p29"/>
          <p:cNvSpPr txBox="1"/>
          <p:nvPr/>
        </p:nvSpPr>
        <p:spPr>
          <a:xfrm>
            <a:off x="2514600" y="3943350"/>
            <a:ext cx="951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</a:t>
            </a:r>
            <a:endParaRPr sz="1100"/>
          </a:p>
        </p:txBody>
      </p:sp>
      <p:sp>
        <p:nvSpPr>
          <p:cNvPr id="633" name="Google Shape;633;p29"/>
          <p:cNvSpPr txBox="1"/>
          <p:nvPr/>
        </p:nvSpPr>
        <p:spPr>
          <a:xfrm rot="-5400000">
            <a:off x="3881825" y="1908596"/>
            <a:ext cx="1041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USB</a:t>
            </a:r>
            <a:endParaRPr sz="1100"/>
          </a:p>
        </p:txBody>
      </p:sp>
      <p:sp>
        <p:nvSpPr>
          <p:cNvPr id="634" name="Google Shape;634;p29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400"/>
              <a:buFont typeface="Arial"/>
              <a:buNone/>
            </a:pPr>
            <a:r>
              <a:rPr lang="en"/>
              <a:t>Mechanical Drawing</a:t>
            </a:r>
            <a:endParaRPr/>
          </a:p>
        </p:txBody>
      </p:sp>
      <p:sp>
        <p:nvSpPr>
          <p:cNvPr id="635" name="Google Shape;635;p29"/>
          <p:cNvSpPr/>
          <p:nvPr/>
        </p:nvSpPr>
        <p:spPr>
          <a:xfrm>
            <a:off x="4978700" y="1224350"/>
            <a:ext cx="3429000" cy="22860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9"/>
          <p:cNvSpPr txBox="1"/>
          <p:nvPr/>
        </p:nvSpPr>
        <p:spPr>
          <a:xfrm>
            <a:off x="6217700" y="3943350"/>
            <a:ext cx="951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