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C464D9-8BB8-43EE-A13A-3A9CF1253F9F}">
  <a:tblStyle styleId="{8FC464D9-8BB8-43EE-A13A-3A9CF1253F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2e2f094f4_2_37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82e2f094f4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30cbbf464_0_40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830cbbf464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30cbbf464_0_4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30cbbf464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830cbbf464_0_4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830cbbf464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30cbbf464_0_4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830cbbf464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30cbbf464_0_43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830cbbf464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405cc4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405cc4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1" name="Google Shape;221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" type="body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3" type="body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4" type="body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0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47" name="Google Shape;247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3" name="Google Shape;263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64" name="Google Shape;264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9" name="Google Shape;269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70" name="Google Shape;270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1" name="Google Shape;271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5" name="Google Shape;275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1" name="Google Shape;281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6" name="Google Shape;286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7" name="Google Shape;287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2" name="Google Shape;292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" name="Google Shape;297;p20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8" name="Google Shape;318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4" name="Google Shape;324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5" name="Google Shape;325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0" name="Google Shape;330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6" name="Google Shape;33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1" name="Google Shape;34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2" name="Google Shape;34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7" name="Google Shape;34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2" name="Google Shape;352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" name="Google Shape;355;p21"/>
          <p:cNvSpPr txBox="1"/>
          <p:nvPr>
            <p:ph idx="2" type="body"/>
          </p:nvPr>
        </p:nvSpPr>
        <p:spPr>
          <a:xfrm>
            <a:off x="5934864" y="2246259"/>
            <a:ext cx="2743200" cy="17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356" name="Google Shape;356;p21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62" name="Google Shape;362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9" name="Google Shape;379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84" name="Google Shape;384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5" name="Google Shape;385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6" name="Google Shape;39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1" name="Google Shape;40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2" name="Google Shape;40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6" name="Google Shape;40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2" name="Google Shape;412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415" name="Google Shape;415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 rot="5400000">
            <a:off x="5551714" y="1722663"/>
            <a:ext cx="3976007" cy="12654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1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66F8B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RaEWneL9FLN54T2r9wqpcS9Mat76E-_vefadXQw7Hg4/edit#gid=729626744" TargetMode="External"/><Relationship Id="rId4" Type="http://schemas.openxmlformats.org/officeDocument/2006/relationships/hyperlink" Target="https://app.smartdraw.com/editor.aspx?templateId=b5374919-e769-43bf-8d15-41494d9e2e14&amp;flags=128#depoId=49965903&amp;credID=-53982106" TargetMode="External"/><Relationship Id="rId5" Type="http://schemas.openxmlformats.org/officeDocument/2006/relationships/hyperlink" Target="https://www.hackster.io/edaline-engmann/pocketbeagle-by-beagleboard-explained-hands-on-review-a62af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jft3/colorful-tunes-872243" TargetMode="External"/><Relationship Id="rId4" Type="http://schemas.openxmlformats.org/officeDocument/2006/relationships/hyperlink" Target="https://www.hackster.io/nickericlester/ir-breakbeam-candy-dispenser-with-zelda-music-c76e65#toc-useful-links-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dafruit.com/product/4681" TargetMode="External"/><Relationship Id="rId4" Type="http://schemas.openxmlformats.org/officeDocument/2006/relationships/hyperlink" Target="https://www.amazon.com/Computer-Speaker-Enhanced-Portable-Windows/dp/B086JXJ1L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dafruit.com/" TargetMode="External"/><Relationship Id="rId5" Type="http://schemas.openxmlformats.org/officeDocument/2006/relationships/hyperlink" Target="https://www.sparkfun.com/" TargetMode="External"/><Relationship Id="rId6" Type="http://schemas.openxmlformats.org/officeDocument/2006/relationships/hyperlink" Target="https://www.digikey.com/" TargetMode="External"/><Relationship Id="rId7" Type="http://schemas.openxmlformats.org/officeDocument/2006/relationships/hyperlink" Target="https://www.mouser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ctrTitle"/>
          </p:nvPr>
        </p:nvSpPr>
        <p:spPr>
          <a:xfrm>
            <a:off x="970375" y="1010876"/>
            <a:ext cx="74307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"/>
              <a:t>ENGI 301</a:t>
            </a:r>
            <a:br>
              <a:rPr lang="en"/>
            </a:br>
            <a:br>
              <a:rPr lang="en" sz="8000"/>
            </a:br>
            <a:r>
              <a:rPr lang="en"/>
              <a:t>Colorful Music Box Proposal</a:t>
            </a:r>
            <a:endParaRPr sz="4500"/>
          </a:p>
        </p:txBody>
      </p:sp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970384" y="4074423"/>
            <a:ext cx="7203233" cy="840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9/25/23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Callum Flemister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Parts Sheet</a:t>
            </a: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Design Block Maker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Helpful Link For PocketBeagle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342900" y="728681"/>
            <a:ext cx="56349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is being proposed?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music box that uses color inputs to product </a:t>
            </a:r>
            <a:r>
              <a:rPr lang="en" sz="1400"/>
              <a:t>corresponding</a:t>
            </a:r>
            <a:r>
              <a:rPr lang="en" sz="1400"/>
              <a:t> sounds</a:t>
            </a:r>
            <a:endParaRPr sz="1400"/>
          </a:p>
          <a:p>
            <a:pPr indent="-1778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Links to existing projects / libraries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Colorful Tunes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IR Breakbeam Candy Dispenser with Zelda Music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 4 game project</a:t>
            </a:r>
            <a:endParaRPr sz="1400"/>
          </a:p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improvements / additions over existing project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able to sense more than two colors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Continuous</a:t>
            </a:r>
            <a:r>
              <a:rPr lang="en" sz="1400"/>
              <a:t> color </a:t>
            </a:r>
            <a:r>
              <a:rPr lang="en" sz="1400"/>
              <a:t>sensing</a:t>
            </a:r>
            <a:r>
              <a:rPr lang="en" sz="1400"/>
              <a:t> and sound production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customizable color blocks</a:t>
            </a:r>
            <a:endParaRPr sz="1400"/>
          </a:p>
          <a:p>
            <a:pPr indent="-1651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Reason for my project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started this idea as an addition to my Engi 210 midterm which was to make a wooden mimic of record player.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want to experiment building devices that incorporate electronics and this project incorporates light value reading, producing coordinated sounds, a motor(s), and some kind of auto sensing/activator.</a:t>
            </a:r>
            <a:endParaRPr sz="1400"/>
          </a:p>
          <a:p>
            <a:pPr indent="-508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446" name="Google Shape;446;p27"/>
          <p:cNvSpPr txBox="1"/>
          <p:nvPr>
            <p:ph idx="1" type="body"/>
          </p:nvPr>
        </p:nvSpPr>
        <p:spPr>
          <a:xfrm>
            <a:off x="342900" y="728675"/>
            <a:ext cx="33903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Components (</a:t>
            </a:r>
            <a:r>
              <a:rPr lang="en" sz="1000"/>
              <a:t>Label interfaces / pins)</a:t>
            </a:r>
            <a:endParaRPr sz="1000"/>
          </a:p>
          <a:p>
            <a:pPr indent="-114300" lvl="2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In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 switch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Color Sensing x 2+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Timed Sensor</a:t>
            </a:r>
            <a:endParaRPr sz="1000"/>
          </a:p>
          <a:p>
            <a:pPr indent="-114300" lvl="2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Out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Moter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Color Wheel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Speaker to play notes x 1+ (?)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00"/>
              <a:t>—----------------------------------------</a:t>
            </a:r>
            <a:endParaRPr sz="1000"/>
          </a:p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Code that takes in a color input and produces a corresponding sound</a:t>
            </a:r>
            <a:endParaRPr sz="1000"/>
          </a:p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How to time when the color sensor reads role</a:t>
            </a:r>
            <a:endParaRPr sz="1000"/>
          </a:p>
          <a:p>
            <a:pPr indent="-114300" lvl="3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Leaning towards external activation (like taking a pic)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Magnets/ magnetic field sensor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press a button/ force pressure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as role rotatites, it has spot that are conductive to complete a circuit, activating the sensor</a:t>
            </a:r>
            <a:endParaRPr sz="1000"/>
          </a:p>
        </p:txBody>
      </p:sp>
      <p:sp>
        <p:nvSpPr>
          <p:cNvPr id="447" name="Google Shape;447;p27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Moderate Level of Detail</a:t>
            </a:r>
            <a:endParaRPr sz="1100"/>
          </a:p>
        </p:txBody>
      </p:sp>
      <p:sp>
        <p:nvSpPr>
          <p:cNvPr id="448" name="Google Shape;448;p27"/>
          <p:cNvSpPr txBox="1"/>
          <p:nvPr/>
        </p:nvSpPr>
        <p:spPr>
          <a:xfrm>
            <a:off x="3692575" y="87780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75" y="940950"/>
            <a:ext cx="5106000" cy="327924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Power Block Diagram</a:t>
            </a:r>
            <a:endParaRPr/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Create a Power Block Diagram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Label voltages / currents of components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456" name="Google Shape;4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8" y="1335763"/>
            <a:ext cx="5095875" cy="3133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Components / Budget</a:t>
            </a:r>
            <a:endParaRPr/>
          </a:p>
        </p:txBody>
      </p:sp>
      <p:graphicFrame>
        <p:nvGraphicFramePr>
          <p:cNvPr id="462" name="Google Shape;462;p29"/>
          <p:cNvGraphicFramePr/>
          <p:nvPr/>
        </p:nvGraphicFramePr>
        <p:xfrm>
          <a:off x="457200" y="971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{8FC464D9-8BB8-43EE-A13A-3A9CF1253F9F}</a:tableStyleId>
              </a:tblPr>
              <a:tblGrid>
                <a:gridCol w="5878300"/>
                <a:gridCol w="1175675"/>
                <a:gridCol w="1175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Component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Need to Buy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Cost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Button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No(Parts Kit)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parts kit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Color Sensor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$4.50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Force Resistance Sensor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$3.69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No(Parts Kit)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$5.40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Tube for colors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No(Paper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Speaker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$16.98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30.57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63" name="Google Shape;463;p29"/>
          <p:cNvSpPr txBox="1"/>
          <p:nvPr/>
        </p:nvSpPr>
        <p:spPr>
          <a:xfrm>
            <a:off x="3343275" y="3771900"/>
            <a:ext cx="246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 for Instructions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00000"/>
              <a:buFont typeface="Arial"/>
              <a:buNone/>
            </a:pPr>
            <a:r>
              <a:rPr lang="en"/>
              <a:t>Component Selection (Remove slide for submission)</a:t>
            </a:r>
            <a:endParaRPr/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7162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must be from either:  </a:t>
            </a:r>
            <a:r>
              <a:rPr lang="en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Adafruit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Sparkfun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Digi-Key</a:t>
            </a:r>
            <a:r>
              <a:rPr lang="en"/>
              <a:t>, or </a:t>
            </a:r>
            <a:r>
              <a:rPr lang="en" u="sng">
                <a:solidFill>
                  <a:schemeClr val="hlink"/>
                </a:solidFill>
                <a:hlinkClick r:id="rId7"/>
              </a:rPr>
              <a:t>Mouser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Select no more than two (2) components that are not on approved component spreadsheet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See Canvas 🡪 Files 🡪 assignments 🡪 ENGI301_project_01_parts_list.xlsx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needed for the project should be listed on Slide 5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should have links to the website where they can be purchased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Please trim URLs for links to Amazon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together should not cost more than $75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 txBox="1"/>
          <p:nvPr/>
        </p:nvSpPr>
        <p:spPr>
          <a:xfrm>
            <a:off x="1943100" y="4714875"/>
            <a:ext cx="5313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 special request, we can discuss in the project meeting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 b="7333" l="3031" r="7530" t="5360"/>
          <a:stretch/>
        </p:blipFill>
        <p:spPr>
          <a:xfrm>
            <a:off x="457200" y="1043150"/>
            <a:ext cx="5785475" cy="345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