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6576000" cy="29260800"/>
  <p:notesSz cx="9388475" cy="1277143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2500" spc="-1" strike="noStrike">
                <a:solidFill>
                  <a:srgbClr val="000000"/>
                </a:solidFill>
                <a:latin typeface="Times New Roman"/>
              </a:rPr>
              <a:t>Click to </a:t>
            </a:r>
            <a:r>
              <a:rPr b="0" lang="en-US" sz="2500" spc="-1" strike="noStrike">
                <a:solidFill>
                  <a:srgbClr val="000000"/>
                </a:solidFill>
                <a:latin typeface="Times New Roman"/>
              </a:rPr>
              <a:t>move the </a:t>
            </a:r>
            <a:r>
              <a:rPr b="0" lang="en-US" sz="2500" spc="-1" strike="noStrike">
                <a:solidFill>
                  <a:srgbClr val="000000"/>
                </a:solidFill>
                <a:latin typeface="Times New Roman"/>
              </a:rPr>
              <a:t>slide</a:t>
            </a:r>
            <a:endParaRPr b="0" lang="en-US" sz="2500" spc="-1" strike="noStrike">
              <a:solidFill>
                <a:srgbClr val="000000"/>
              </a:solidFill>
              <a:latin typeface="Times New Roman"/>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0F3EE86-B22B-4359-999F-43CC9D09A69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1704960" y="961920"/>
            <a:ext cx="5986080" cy="4789080"/>
          </a:xfrm>
          <a:prstGeom prst="rect">
            <a:avLst/>
          </a:prstGeom>
          <a:ln w="0">
            <a:noFill/>
          </a:ln>
        </p:spPr>
      </p:sp>
      <p:sp>
        <p:nvSpPr>
          <p:cNvPr id="102" name="PlaceHolder 2"/>
          <p:cNvSpPr>
            <a:spLocks noGrp="1"/>
          </p:cNvSpPr>
          <p:nvPr>
            <p:ph type="body"/>
          </p:nvPr>
        </p:nvSpPr>
        <p:spPr>
          <a:xfrm>
            <a:off x="1255680" y="6072120"/>
            <a:ext cx="6884640" cy="5751000"/>
          </a:xfrm>
          <a:prstGeom prst="rect">
            <a:avLst/>
          </a:prstGeom>
          <a:noFill/>
          <a:ln w="9360">
            <a:noFill/>
          </a:ln>
        </p:spPr>
        <p:txBody>
          <a:bodyPr numCol="1" spcCol="0" lIns="27360" rIns="27360" tIns="13680" bIns="13680" anchor="t">
            <a:noAutofit/>
          </a:bodyPr>
          <a:p>
            <a:endParaRPr b="0" lang="en-US" sz="2000" spc="-1" strike="noStrike">
              <a:latin typeface="Arial"/>
            </a:endParaRPr>
          </a:p>
        </p:txBody>
      </p:sp>
      <p:sp>
        <p:nvSpPr>
          <p:cNvPr id="103" name="PlaceHolder 3"/>
          <p:cNvSpPr>
            <a:spLocks noGrp="1"/>
          </p:cNvSpPr>
          <p:nvPr>
            <p:ph type="sldNum" idx="7"/>
          </p:nvPr>
        </p:nvSpPr>
        <p:spPr>
          <a:xfrm>
            <a:off x="5315040" y="12122280"/>
            <a:ext cx="4080960" cy="641160"/>
          </a:xfrm>
          <a:prstGeom prst="rect">
            <a:avLst/>
          </a:prstGeom>
          <a:noFill/>
          <a:ln w="9360">
            <a:noFill/>
          </a:ln>
        </p:spPr>
        <p:txBody>
          <a:bodyPr numCol="1" spcCol="0" lIns="27360" rIns="27360" tIns="13680" bIns="13680" anchor="b">
            <a:noAutofit/>
          </a:bodyPr>
          <a:lstStyle>
            <a:lvl1pPr algn="r">
              <a:lnSpc>
                <a:spcPct val="100000"/>
              </a:lnSpc>
              <a:buNone/>
              <a:defRPr b="0" lang="en-US" sz="400" spc="-1" strike="noStrike">
                <a:solidFill>
                  <a:srgbClr val="000000"/>
                </a:solidFill>
                <a:latin typeface="Times New Roman"/>
                <a:ea typeface="+mn-ea"/>
              </a:defRPr>
            </a:lvl1pPr>
          </a:lstStyle>
          <a:p>
            <a:pPr algn="r">
              <a:lnSpc>
                <a:spcPct val="100000"/>
              </a:lnSpc>
              <a:buNone/>
            </a:pPr>
            <a:fld id="{8BB949B3-A250-4D1C-AF26-8BF159115B84}" type="slidenum">
              <a:rPr b="0" lang="en-US" sz="400" spc="-1" strike="noStrike">
                <a:solidFill>
                  <a:srgbClr val="000000"/>
                </a:solidFill>
                <a:latin typeface="Times New Roman"/>
                <a:ea typeface="+mn-ea"/>
              </a:rPr>
              <a:t>1</a:t>
            </a:fld>
            <a:endParaRPr b="0" lang="en-US" sz="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C64B14D-8E2E-4757-8B2F-5C6505BC6D4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828800" y="1167480"/>
            <a:ext cx="32918040" cy="4885920"/>
          </a:xfrm>
          <a:prstGeom prst="rect">
            <a:avLst/>
          </a:prstGeom>
          <a:noFill/>
          <a:ln w="0">
            <a:noFill/>
          </a:ln>
        </p:spPr>
        <p:txBody>
          <a:bodyPr lIns="0" rIns="0" tIns="0" bIns="0" anchor="ctr">
            <a:noAutofit/>
          </a:bodyPr>
          <a:p>
            <a:endParaRPr b="0" lang="en-US" sz="2500" spc="-1" strike="noStrike">
              <a:solidFill>
                <a:srgbClr val="000000"/>
              </a:solidFill>
              <a:latin typeface="Times New Roman"/>
            </a:endParaRPr>
          </a:p>
        </p:txBody>
      </p:sp>
      <p:sp>
        <p:nvSpPr>
          <p:cNvPr id="27" name="PlaceHolder 2"/>
          <p:cNvSpPr>
            <a:spLocks noGrp="1"/>
          </p:cNvSpPr>
          <p:nvPr>
            <p:ph/>
          </p:nvPr>
        </p:nvSpPr>
        <p:spPr>
          <a:xfrm>
            <a:off x="1828800" y="6846840"/>
            <a:ext cx="3291804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28" name="PlaceHolder 3"/>
          <p:cNvSpPr>
            <a:spLocks noGrp="1"/>
          </p:cNvSpPr>
          <p:nvPr>
            <p:ph/>
          </p:nvPr>
        </p:nvSpPr>
        <p:spPr>
          <a:xfrm>
            <a:off x="1828800" y="15711120"/>
            <a:ext cx="3291804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9FB5B6C-2683-43BD-808D-732162CD6CB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828800" y="1167480"/>
            <a:ext cx="32918040" cy="4885920"/>
          </a:xfrm>
          <a:prstGeom prst="rect">
            <a:avLst/>
          </a:prstGeom>
          <a:noFill/>
          <a:ln w="0">
            <a:noFill/>
          </a:ln>
        </p:spPr>
        <p:txBody>
          <a:bodyPr lIns="0" rIns="0" tIns="0" bIns="0" anchor="ctr">
            <a:noAutofit/>
          </a:bodyPr>
          <a:p>
            <a:endParaRPr b="0" lang="en-US" sz="2500" spc="-1" strike="noStrike">
              <a:solidFill>
                <a:srgbClr val="000000"/>
              </a:solidFill>
              <a:latin typeface="Times New Roman"/>
            </a:endParaRPr>
          </a:p>
        </p:txBody>
      </p:sp>
      <p:sp>
        <p:nvSpPr>
          <p:cNvPr id="30" name="PlaceHolder 2"/>
          <p:cNvSpPr>
            <a:spLocks noGrp="1"/>
          </p:cNvSpPr>
          <p:nvPr>
            <p:ph/>
          </p:nvPr>
        </p:nvSpPr>
        <p:spPr>
          <a:xfrm>
            <a:off x="1828800" y="6846840"/>
            <a:ext cx="1606392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31" name="PlaceHolder 3"/>
          <p:cNvSpPr>
            <a:spLocks noGrp="1"/>
          </p:cNvSpPr>
          <p:nvPr>
            <p:ph/>
          </p:nvPr>
        </p:nvSpPr>
        <p:spPr>
          <a:xfrm>
            <a:off x="18696240" y="6846840"/>
            <a:ext cx="1606392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32" name="PlaceHolder 4"/>
          <p:cNvSpPr>
            <a:spLocks noGrp="1"/>
          </p:cNvSpPr>
          <p:nvPr>
            <p:ph/>
          </p:nvPr>
        </p:nvSpPr>
        <p:spPr>
          <a:xfrm>
            <a:off x="1828800" y="15711120"/>
            <a:ext cx="1606392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33" name="PlaceHolder 5"/>
          <p:cNvSpPr>
            <a:spLocks noGrp="1"/>
          </p:cNvSpPr>
          <p:nvPr>
            <p:ph/>
          </p:nvPr>
        </p:nvSpPr>
        <p:spPr>
          <a:xfrm>
            <a:off x="18696240" y="15711120"/>
            <a:ext cx="1606392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0B6CBF2-B1B7-40B2-8A83-71D6EABB931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828800" y="1167480"/>
            <a:ext cx="32918040" cy="4885920"/>
          </a:xfrm>
          <a:prstGeom prst="rect">
            <a:avLst/>
          </a:prstGeom>
          <a:noFill/>
          <a:ln w="0">
            <a:noFill/>
          </a:ln>
        </p:spPr>
        <p:txBody>
          <a:bodyPr lIns="0" rIns="0" tIns="0" bIns="0" anchor="ctr">
            <a:noAutofit/>
          </a:bodyPr>
          <a:p>
            <a:endParaRPr b="0" lang="en-US" sz="2500" spc="-1" strike="noStrike">
              <a:solidFill>
                <a:srgbClr val="000000"/>
              </a:solidFill>
              <a:latin typeface="Times New Roman"/>
            </a:endParaRPr>
          </a:p>
        </p:txBody>
      </p:sp>
      <p:sp>
        <p:nvSpPr>
          <p:cNvPr id="35" name="PlaceHolder 2"/>
          <p:cNvSpPr>
            <a:spLocks noGrp="1"/>
          </p:cNvSpPr>
          <p:nvPr>
            <p:ph/>
          </p:nvPr>
        </p:nvSpPr>
        <p:spPr>
          <a:xfrm>
            <a:off x="1828800" y="6846840"/>
            <a:ext cx="1059948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36" name="PlaceHolder 3"/>
          <p:cNvSpPr>
            <a:spLocks noGrp="1"/>
          </p:cNvSpPr>
          <p:nvPr>
            <p:ph/>
          </p:nvPr>
        </p:nvSpPr>
        <p:spPr>
          <a:xfrm>
            <a:off x="12958560" y="6846840"/>
            <a:ext cx="1059948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37" name="PlaceHolder 4"/>
          <p:cNvSpPr>
            <a:spLocks noGrp="1"/>
          </p:cNvSpPr>
          <p:nvPr>
            <p:ph/>
          </p:nvPr>
        </p:nvSpPr>
        <p:spPr>
          <a:xfrm>
            <a:off x="24088320" y="6846840"/>
            <a:ext cx="1059948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38" name="PlaceHolder 5"/>
          <p:cNvSpPr>
            <a:spLocks noGrp="1"/>
          </p:cNvSpPr>
          <p:nvPr>
            <p:ph/>
          </p:nvPr>
        </p:nvSpPr>
        <p:spPr>
          <a:xfrm>
            <a:off x="1828800" y="15711120"/>
            <a:ext cx="1059948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39" name="PlaceHolder 6"/>
          <p:cNvSpPr>
            <a:spLocks noGrp="1"/>
          </p:cNvSpPr>
          <p:nvPr>
            <p:ph/>
          </p:nvPr>
        </p:nvSpPr>
        <p:spPr>
          <a:xfrm>
            <a:off x="12958560" y="15711120"/>
            <a:ext cx="1059948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40" name="PlaceHolder 7"/>
          <p:cNvSpPr>
            <a:spLocks noGrp="1"/>
          </p:cNvSpPr>
          <p:nvPr>
            <p:ph/>
          </p:nvPr>
        </p:nvSpPr>
        <p:spPr>
          <a:xfrm>
            <a:off x="24088320" y="15711120"/>
            <a:ext cx="1059948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489FFD4-28FA-45FC-B656-C810EECB8B78}"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828800" y="1167480"/>
            <a:ext cx="32918040" cy="4885920"/>
          </a:xfrm>
          <a:prstGeom prst="rect">
            <a:avLst/>
          </a:prstGeom>
          <a:noFill/>
          <a:ln w="0">
            <a:noFill/>
          </a:ln>
        </p:spPr>
        <p:txBody>
          <a:bodyPr lIns="0" rIns="0" tIns="0" bIns="0" anchor="ctr">
            <a:noAutofit/>
          </a:bodyPr>
          <a:p>
            <a:endParaRPr b="0" lang="en-US" sz="2500" spc="-1" strike="noStrike">
              <a:solidFill>
                <a:srgbClr val="000000"/>
              </a:solidFill>
              <a:latin typeface="Times New Roman"/>
            </a:endParaRPr>
          </a:p>
        </p:txBody>
      </p:sp>
      <p:sp>
        <p:nvSpPr>
          <p:cNvPr id="6" name="PlaceHolder 2"/>
          <p:cNvSpPr>
            <a:spLocks noGrp="1"/>
          </p:cNvSpPr>
          <p:nvPr>
            <p:ph type="subTitle"/>
          </p:nvPr>
        </p:nvSpPr>
        <p:spPr>
          <a:xfrm>
            <a:off x="1828800" y="6846840"/>
            <a:ext cx="32918040" cy="16970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DBFBCC5-771F-4767-B672-B197045C98C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828800" y="1167480"/>
            <a:ext cx="32918040" cy="4885920"/>
          </a:xfrm>
          <a:prstGeom prst="rect">
            <a:avLst/>
          </a:prstGeom>
          <a:noFill/>
          <a:ln w="0">
            <a:noFill/>
          </a:ln>
        </p:spPr>
        <p:txBody>
          <a:bodyPr lIns="0" rIns="0" tIns="0" bIns="0" anchor="ctr">
            <a:noAutofit/>
          </a:bodyPr>
          <a:p>
            <a:endParaRPr b="0" lang="en-US" sz="2500" spc="-1" strike="noStrike">
              <a:solidFill>
                <a:srgbClr val="000000"/>
              </a:solidFill>
              <a:latin typeface="Times New Roman"/>
            </a:endParaRPr>
          </a:p>
        </p:txBody>
      </p:sp>
      <p:sp>
        <p:nvSpPr>
          <p:cNvPr id="8" name="PlaceHolder 2"/>
          <p:cNvSpPr>
            <a:spLocks noGrp="1"/>
          </p:cNvSpPr>
          <p:nvPr>
            <p:ph/>
          </p:nvPr>
        </p:nvSpPr>
        <p:spPr>
          <a:xfrm>
            <a:off x="1828800" y="6846840"/>
            <a:ext cx="32918040" cy="169707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112C577-B082-441F-8014-47D78AD050D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828800" y="1167480"/>
            <a:ext cx="32918040" cy="4885920"/>
          </a:xfrm>
          <a:prstGeom prst="rect">
            <a:avLst/>
          </a:prstGeom>
          <a:noFill/>
          <a:ln w="0">
            <a:noFill/>
          </a:ln>
        </p:spPr>
        <p:txBody>
          <a:bodyPr lIns="0" rIns="0" tIns="0" bIns="0" anchor="ctr">
            <a:noAutofit/>
          </a:bodyPr>
          <a:p>
            <a:endParaRPr b="0" lang="en-US" sz="2500" spc="-1" strike="noStrike">
              <a:solidFill>
                <a:srgbClr val="000000"/>
              </a:solidFill>
              <a:latin typeface="Times New Roman"/>
            </a:endParaRPr>
          </a:p>
        </p:txBody>
      </p:sp>
      <p:sp>
        <p:nvSpPr>
          <p:cNvPr id="10" name="PlaceHolder 2"/>
          <p:cNvSpPr>
            <a:spLocks noGrp="1"/>
          </p:cNvSpPr>
          <p:nvPr>
            <p:ph/>
          </p:nvPr>
        </p:nvSpPr>
        <p:spPr>
          <a:xfrm>
            <a:off x="1828800" y="6846840"/>
            <a:ext cx="16063920" cy="169707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11" name="PlaceHolder 3"/>
          <p:cNvSpPr>
            <a:spLocks noGrp="1"/>
          </p:cNvSpPr>
          <p:nvPr>
            <p:ph/>
          </p:nvPr>
        </p:nvSpPr>
        <p:spPr>
          <a:xfrm>
            <a:off x="18696240" y="6846840"/>
            <a:ext cx="16063920" cy="169707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8879E93-B35A-4651-A100-26F53878830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828800" y="1167480"/>
            <a:ext cx="32918040" cy="4885920"/>
          </a:xfrm>
          <a:prstGeom prst="rect">
            <a:avLst/>
          </a:prstGeom>
          <a:noFill/>
          <a:ln w="0">
            <a:noFill/>
          </a:ln>
        </p:spPr>
        <p:txBody>
          <a:bodyPr lIns="0" rIns="0" tIns="0" bIns="0" anchor="ctr">
            <a:noAutofit/>
          </a:bodyPr>
          <a:p>
            <a:endParaRPr b="0" lang="en-US" sz="2500" spc="-1" strike="noStrike">
              <a:solidFill>
                <a:srgbClr val="000000"/>
              </a:solidFill>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8CA6C4B-D776-46D3-9F7D-BCBCEAE4050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828800" y="1167480"/>
            <a:ext cx="32918040" cy="22649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D7A9194-E6B0-4C3D-8DFD-132A70FAD4D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828800" y="1167480"/>
            <a:ext cx="32918040" cy="4885920"/>
          </a:xfrm>
          <a:prstGeom prst="rect">
            <a:avLst/>
          </a:prstGeom>
          <a:noFill/>
          <a:ln w="0">
            <a:noFill/>
          </a:ln>
        </p:spPr>
        <p:txBody>
          <a:bodyPr lIns="0" rIns="0" tIns="0" bIns="0" anchor="ctr">
            <a:noAutofit/>
          </a:bodyPr>
          <a:p>
            <a:endParaRPr b="0" lang="en-US" sz="2500" spc="-1" strike="noStrike">
              <a:solidFill>
                <a:srgbClr val="000000"/>
              </a:solidFill>
              <a:latin typeface="Times New Roman"/>
            </a:endParaRPr>
          </a:p>
        </p:txBody>
      </p:sp>
      <p:sp>
        <p:nvSpPr>
          <p:cNvPr id="15" name="PlaceHolder 2"/>
          <p:cNvSpPr>
            <a:spLocks noGrp="1"/>
          </p:cNvSpPr>
          <p:nvPr>
            <p:ph/>
          </p:nvPr>
        </p:nvSpPr>
        <p:spPr>
          <a:xfrm>
            <a:off x="1828800" y="6846840"/>
            <a:ext cx="1606392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16" name="PlaceHolder 3"/>
          <p:cNvSpPr>
            <a:spLocks noGrp="1"/>
          </p:cNvSpPr>
          <p:nvPr>
            <p:ph/>
          </p:nvPr>
        </p:nvSpPr>
        <p:spPr>
          <a:xfrm>
            <a:off x="18696240" y="6846840"/>
            <a:ext cx="16063920" cy="169707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17" name="PlaceHolder 4"/>
          <p:cNvSpPr>
            <a:spLocks noGrp="1"/>
          </p:cNvSpPr>
          <p:nvPr>
            <p:ph/>
          </p:nvPr>
        </p:nvSpPr>
        <p:spPr>
          <a:xfrm>
            <a:off x="1828800" y="15711120"/>
            <a:ext cx="1606392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C1DB5CA-DF1D-4C02-9A2D-1596E617BB5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828800" y="1167480"/>
            <a:ext cx="32918040" cy="4885920"/>
          </a:xfrm>
          <a:prstGeom prst="rect">
            <a:avLst/>
          </a:prstGeom>
          <a:noFill/>
          <a:ln w="0">
            <a:noFill/>
          </a:ln>
        </p:spPr>
        <p:txBody>
          <a:bodyPr lIns="0" rIns="0" tIns="0" bIns="0" anchor="ctr">
            <a:noAutofit/>
          </a:bodyPr>
          <a:p>
            <a:endParaRPr b="0" lang="en-US" sz="2500" spc="-1" strike="noStrike">
              <a:solidFill>
                <a:srgbClr val="000000"/>
              </a:solidFill>
              <a:latin typeface="Times New Roman"/>
            </a:endParaRPr>
          </a:p>
        </p:txBody>
      </p:sp>
      <p:sp>
        <p:nvSpPr>
          <p:cNvPr id="19" name="PlaceHolder 2"/>
          <p:cNvSpPr>
            <a:spLocks noGrp="1"/>
          </p:cNvSpPr>
          <p:nvPr>
            <p:ph/>
          </p:nvPr>
        </p:nvSpPr>
        <p:spPr>
          <a:xfrm>
            <a:off x="1828800" y="6846840"/>
            <a:ext cx="16063920" cy="169707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20" name="PlaceHolder 3"/>
          <p:cNvSpPr>
            <a:spLocks noGrp="1"/>
          </p:cNvSpPr>
          <p:nvPr>
            <p:ph/>
          </p:nvPr>
        </p:nvSpPr>
        <p:spPr>
          <a:xfrm>
            <a:off x="18696240" y="6846840"/>
            <a:ext cx="1606392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21" name="PlaceHolder 4"/>
          <p:cNvSpPr>
            <a:spLocks noGrp="1"/>
          </p:cNvSpPr>
          <p:nvPr>
            <p:ph/>
          </p:nvPr>
        </p:nvSpPr>
        <p:spPr>
          <a:xfrm>
            <a:off x="18696240" y="15711120"/>
            <a:ext cx="1606392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F7D47D0-DA57-4AF1-9AAA-522EFCF422A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828800" y="1167480"/>
            <a:ext cx="32918040" cy="4885920"/>
          </a:xfrm>
          <a:prstGeom prst="rect">
            <a:avLst/>
          </a:prstGeom>
          <a:noFill/>
          <a:ln w="0">
            <a:noFill/>
          </a:ln>
        </p:spPr>
        <p:txBody>
          <a:bodyPr lIns="0" rIns="0" tIns="0" bIns="0" anchor="ctr">
            <a:noAutofit/>
          </a:bodyPr>
          <a:p>
            <a:endParaRPr b="0" lang="en-US" sz="2500" spc="-1" strike="noStrike">
              <a:solidFill>
                <a:srgbClr val="000000"/>
              </a:solidFill>
              <a:latin typeface="Times New Roman"/>
            </a:endParaRPr>
          </a:p>
        </p:txBody>
      </p:sp>
      <p:sp>
        <p:nvSpPr>
          <p:cNvPr id="23" name="PlaceHolder 2"/>
          <p:cNvSpPr>
            <a:spLocks noGrp="1"/>
          </p:cNvSpPr>
          <p:nvPr>
            <p:ph/>
          </p:nvPr>
        </p:nvSpPr>
        <p:spPr>
          <a:xfrm>
            <a:off x="1828800" y="6846840"/>
            <a:ext cx="1606392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24" name="PlaceHolder 3"/>
          <p:cNvSpPr>
            <a:spLocks noGrp="1"/>
          </p:cNvSpPr>
          <p:nvPr>
            <p:ph/>
          </p:nvPr>
        </p:nvSpPr>
        <p:spPr>
          <a:xfrm>
            <a:off x="18696240" y="6846840"/>
            <a:ext cx="1606392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25" name="PlaceHolder 4"/>
          <p:cNvSpPr>
            <a:spLocks noGrp="1"/>
          </p:cNvSpPr>
          <p:nvPr>
            <p:ph/>
          </p:nvPr>
        </p:nvSpPr>
        <p:spPr>
          <a:xfrm>
            <a:off x="1828800" y="15711120"/>
            <a:ext cx="32918040" cy="8094960"/>
          </a:xfrm>
          <a:prstGeom prst="rect">
            <a:avLst/>
          </a:prstGeom>
          <a:noFill/>
          <a:ln w="0">
            <a:noFill/>
          </a:ln>
        </p:spPr>
        <p:txBody>
          <a:bodyPr lIns="0" rIns="0" tIns="0" bIns="0" anchor="t">
            <a:normAutofit/>
          </a:bodyPr>
          <a:p>
            <a:endParaRPr b="0" lang="en-US" sz="13400" spc="-1" strike="noStrike">
              <a:solidFill>
                <a:srgbClr val="000000"/>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35A6D89-AD95-4E37-A945-E8EAA0BB0C9B}"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2741760" y="26660880"/>
            <a:ext cx="7619760" cy="1950120"/>
          </a:xfrm>
          <a:prstGeom prst="rect">
            <a:avLst/>
          </a:prstGeom>
          <a:noFill/>
          <a:ln w="0">
            <a:noFill/>
          </a:ln>
        </p:spPr>
        <p:txBody>
          <a:bodyPr lIns="90000" rIns="90000" tIns="45000" bIns="45000" anchor="t">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1" name="PlaceHolder 2"/>
          <p:cNvSpPr>
            <a:spLocks noGrp="1"/>
          </p:cNvSpPr>
          <p:nvPr>
            <p:ph type="ftr" idx="2"/>
          </p:nvPr>
        </p:nvSpPr>
        <p:spPr>
          <a:xfrm>
            <a:off x="12498120" y="26660880"/>
            <a:ext cx="11579400" cy="1950120"/>
          </a:xfrm>
          <a:prstGeom prst="rect">
            <a:avLst/>
          </a:prstGeom>
          <a:noFill/>
          <a:ln w="0">
            <a:noFill/>
          </a:ln>
        </p:spPr>
        <p:txBody>
          <a:bodyPr lIns="90360" rIns="9036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 </a:t>
            </a:r>
            <a:endParaRPr b="0" lang="en-US" sz="1400" spc="-1" strike="noStrike">
              <a:latin typeface="Times New Roman"/>
            </a:endParaRPr>
          </a:p>
        </p:txBody>
      </p:sp>
      <p:sp>
        <p:nvSpPr>
          <p:cNvPr id="2" name="PlaceHolder 3"/>
          <p:cNvSpPr>
            <a:spLocks noGrp="1"/>
          </p:cNvSpPr>
          <p:nvPr>
            <p:ph type="sldNum" idx="3"/>
          </p:nvPr>
        </p:nvSpPr>
        <p:spPr>
          <a:xfrm>
            <a:off x="26214120" y="26660880"/>
            <a:ext cx="7619760" cy="1950120"/>
          </a:xfrm>
          <a:prstGeom prst="rect">
            <a:avLst/>
          </a:prstGeom>
          <a:noFill/>
          <a:ln w="0">
            <a:noFill/>
          </a:ln>
        </p:spPr>
        <p:txBody>
          <a:bodyPr lIns="90360" rIns="90360" tIns="45000" bIns="45000" anchor="t">
            <a:noAutofit/>
          </a:bodyPr>
          <a:lstStyle>
            <a:lvl1pPr>
              <a:lnSpc>
                <a:spcPct val="100000"/>
              </a:lnSpc>
              <a:buNone/>
              <a:defRPr b="0" lang="en-US" sz="2500" spc="-1" strike="noStrike">
                <a:solidFill>
                  <a:srgbClr val="000000"/>
                </a:solidFill>
                <a:latin typeface="Times New Roman"/>
              </a:defRPr>
            </a:lvl1pPr>
          </a:lstStyle>
          <a:p>
            <a:pPr>
              <a:lnSpc>
                <a:spcPct val="100000"/>
              </a:lnSpc>
              <a:buNone/>
            </a:pPr>
            <a:fld id="{4A5E2AC0-99FF-40C6-A432-AF8D67C217CA}" type="slidenum">
              <a:rPr b="0" lang="en-US" sz="2500" spc="-1" strike="noStrike">
                <a:solidFill>
                  <a:srgbClr val="000000"/>
                </a:solidFill>
                <a:latin typeface="Times New Roman"/>
              </a:rPr>
              <a:t>1</a:t>
            </a:fld>
            <a:endParaRPr b="0" lang="en-US" sz="2500" spc="-1" strike="noStrike">
              <a:latin typeface="Times New Roman"/>
            </a:endParaRPr>
          </a:p>
        </p:txBody>
      </p:sp>
      <p:sp>
        <p:nvSpPr>
          <p:cNvPr id="3" name="PlaceHolder 4"/>
          <p:cNvSpPr>
            <a:spLocks noGrp="1"/>
          </p:cNvSpPr>
          <p:nvPr>
            <p:ph type="title"/>
          </p:nvPr>
        </p:nvSpPr>
        <p:spPr>
          <a:xfrm>
            <a:off x="1828800" y="1167480"/>
            <a:ext cx="32918040" cy="4885920"/>
          </a:xfrm>
          <a:prstGeom prst="rect">
            <a:avLst/>
          </a:prstGeom>
          <a:noFill/>
          <a:ln w="0">
            <a:noFill/>
          </a:ln>
        </p:spPr>
        <p:txBody>
          <a:bodyPr lIns="0" rIns="0" tIns="0" bIns="0" anchor="ctr">
            <a:noAutofit/>
          </a:bodyPr>
          <a:p>
            <a:r>
              <a:rPr b="0" lang="en-US" sz="2500" spc="-1" strike="noStrike">
                <a:solidFill>
                  <a:srgbClr val="000000"/>
                </a:solidFill>
                <a:latin typeface="Times New Roman"/>
              </a:rPr>
              <a:t>Click to edit the title text format</a:t>
            </a:r>
            <a:endParaRPr b="0" lang="en-US" sz="2500" spc="-1" strike="noStrike">
              <a:solidFill>
                <a:srgbClr val="000000"/>
              </a:solidFill>
              <a:latin typeface="Times New Roman"/>
            </a:endParaRPr>
          </a:p>
        </p:txBody>
      </p:sp>
      <p:sp>
        <p:nvSpPr>
          <p:cNvPr id="4" name="PlaceHolder 5"/>
          <p:cNvSpPr>
            <a:spLocks noGrp="1"/>
          </p:cNvSpPr>
          <p:nvPr>
            <p:ph type="body"/>
          </p:nvPr>
        </p:nvSpPr>
        <p:spPr>
          <a:xfrm>
            <a:off x="1828800" y="6846840"/>
            <a:ext cx="32918040" cy="169707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3400" spc="-1" strike="noStrike">
                <a:solidFill>
                  <a:srgbClr val="000000"/>
                </a:solidFill>
                <a:latin typeface="Times New Roman"/>
              </a:rPr>
              <a:t>Click to edit the outline text format</a:t>
            </a:r>
            <a:endParaRPr b="0" lang="en-US" sz="134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10100" spc="-1" strike="noStrike">
                <a:solidFill>
                  <a:srgbClr val="000000"/>
                </a:solidFill>
                <a:latin typeface="Times New Roman"/>
              </a:rPr>
              <a:t>Second Outline Level</a:t>
            </a:r>
            <a:endParaRPr b="0" lang="en-US" sz="10100" spc="-1" strike="noStrike">
              <a:solidFill>
                <a:srgbClr val="000000"/>
              </a:solidFill>
              <a:latin typeface="Times New Roman"/>
            </a:endParaRPr>
          </a:p>
          <a:p>
            <a:pPr lvl="2" marL="1296000" indent="-288000">
              <a:spcBef>
                <a:spcPts val="850"/>
              </a:spcBef>
              <a:buClr>
                <a:srgbClr val="000000"/>
              </a:buClr>
              <a:buSzPct val="45000"/>
              <a:buFont typeface="Wingdings" charset="2"/>
              <a:buChar char=""/>
            </a:pPr>
            <a:r>
              <a:rPr b="0" lang="en-US" sz="8400" spc="-1" strike="noStrike">
                <a:solidFill>
                  <a:srgbClr val="000000"/>
                </a:solidFill>
                <a:latin typeface="Times New Roman"/>
              </a:rPr>
              <a:t>Third Outline Level</a:t>
            </a:r>
            <a:endParaRPr b="0" lang="en-US" sz="8400" spc="-1" strike="noStrike">
              <a:solidFill>
                <a:srgbClr val="000000"/>
              </a:solidFill>
              <a:latin typeface="Times New Roman"/>
            </a:endParaRPr>
          </a:p>
          <a:p>
            <a:pPr lvl="3" marL="1728000" indent="-216000">
              <a:spcBef>
                <a:spcPts val="567"/>
              </a:spcBef>
              <a:buClr>
                <a:srgbClr val="000000"/>
              </a:buClr>
              <a:buSzPct val="75000"/>
              <a:buFont typeface="Symbol" charset="2"/>
              <a:buChar char=""/>
            </a:pPr>
            <a:r>
              <a:rPr b="0" lang="en-US" sz="8400" spc="-1" strike="noStrike">
                <a:solidFill>
                  <a:srgbClr val="000000"/>
                </a:solidFill>
                <a:latin typeface="Times New Roman"/>
              </a:rPr>
              <a:t>Fourth Outline Level</a:t>
            </a:r>
            <a:endParaRPr b="0" lang="en-US" sz="84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slideLayout" Target="../slideLayouts/slideLayout1.xml"/><Relationship Id="rId1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9d9d9"/>
        </a:solidFill>
      </p:bgPr>
    </p:bg>
    <p:spTree>
      <p:nvGrpSpPr>
        <p:cNvPr id="1" name=""/>
        <p:cNvGrpSpPr/>
        <p:nvPr/>
      </p:nvGrpSpPr>
      <p:grpSpPr>
        <a:xfrm>
          <a:off x="0" y="0"/>
          <a:ext cx="0" cy="0"/>
          <a:chOff x="0" y="0"/>
          <a:chExt cx="0" cy="0"/>
        </a:xfrm>
      </p:grpSpPr>
      <p:sp>
        <p:nvSpPr>
          <p:cNvPr id="47" name="Rectangle 41"/>
          <p:cNvSpPr/>
          <p:nvPr/>
        </p:nvSpPr>
        <p:spPr>
          <a:xfrm>
            <a:off x="425160" y="18681840"/>
            <a:ext cx="8540280" cy="9679320"/>
          </a:xfrm>
          <a:prstGeom prst="rect">
            <a:avLst/>
          </a:prstGeom>
          <a:solidFill>
            <a:schemeClr val="bg1"/>
          </a:solidFill>
          <a:ln w="3175">
            <a:noFill/>
          </a:ln>
        </p:spPr>
        <p:style>
          <a:lnRef idx="0"/>
          <a:fillRef idx="0"/>
          <a:effectRef idx="0"/>
          <a:fontRef idx="minor"/>
        </p:style>
      </p:sp>
      <p:sp>
        <p:nvSpPr>
          <p:cNvPr id="48" name="Rectangle 36"/>
          <p:cNvSpPr/>
          <p:nvPr/>
        </p:nvSpPr>
        <p:spPr>
          <a:xfrm>
            <a:off x="27432000" y="12801600"/>
            <a:ext cx="8540280" cy="5190840"/>
          </a:xfrm>
          <a:prstGeom prst="rect">
            <a:avLst/>
          </a:prstGeom>
          <a:solidFill>
            <a:schemeClr val="bg1"/>
          </a:solidFill>
          <a:ln w="3175">
            <a:noFill/>
          </a:ln>
        </p:spPr>
        <p:style>
          <a:lnRef idx="0"/>
          <a:fillRef idx="0"/>
          <a:effectRef idx="0"/>
          <a:fontRef idx="minor"/>
        </p:style>
      </p:sp>
      <p:sp>
        <p:nvSpPr>
          <p:cNvPr id="49" name="Rectangle 40"/>
          <p:cNvSpPr/>
          <p:nvPr/>
        </p:nvSpPr>
        <p:spPr>
          <a:xfrm>
            <a:off x="27430920" y="25831800"/>
            <a:ext cx="8459280" cy="1843200"/>
          </a:xfrm>
          <a:prstGeom prst="rect">
            <a:avLst/>
          </a:prstGeom>
          <a:solidFill>
            <a:schemeClr val="bg1"/>
          </a:solidFill>
          <a:ln w="3175">
            <a:noFill/>
          </a:ln>
        </p:spPr>
        <p:style>
          <a:lnRef idx="0"/>
          <a:fillRef idx="0"/>
          <a:effectRef idx="0"/>
          <a:fontRef idx="minor"/>
        </p:style>
      </p:sp>
      <p:sp>
        <p:nvSpPr>
          <p:cNvPr id="50" name="Rectangle 23"/>
          <p:cNvSpPr/>
          <p:nvPr/>
        </p:nvSpPr>
        <p:spPr>
          <a:xfrm>
            <a:off x="425160" y="6503400"/>
            <a:ext cx="8540280" cy="9774000"/>
          </a:xfrm>
          <a:prstGeom prst="rect">
            <a:avLst/>
          </a:prstGeom>
          <a:solidFill>
            <a:schemeClr val="bg1"/>
          </a:solidFill>
          <a:ln w="3175">
            <a:noFill/>
          </a:ln>
        </p:spPr>
        <p:style>
          <a:lnRef idx="0"/>
          <a:fillRef idx="0"/>
          <a:effectRef idx="0"/>
          <a:fontRef idx="minor"/>
        </p:style>
        <p:txBody>
          <a:bodyPr numCol="1" spcCol="0" lIns="76680" rIns="76680" tIns="38160" bIns="38160" anchor="t">
            <a:noAutofit/>
          </a:bodyPr>
          <a:p>
            <a:r>
              <a:rPr b="0" lang="en-US" sz="3400" spc="-1" strike="noStrike">
                <a:latin typeface="Ubuntu"/>
              </a:rPr>
              <a:t>Modern CPUs are comprised of many parallel computing elements called “cores”</a:t>
            </a:r>
            <a:endParaRPr b="0" lang="en-US" sz="3400" spc="-1" strike="noStrike">
              <a:latin typeface="Arial"/>
            </a:endParaRPr>
          </a:p>
          <a:p>
            <a:endParaRPr b="0" lang="en-US" sz="3400" spc="-1" strike="noStrike">
              <a:latin typeface="Arial"/>
            </a:endParaRPr>
          </a:p>
          <a:p>
            <a:r>
              <a:rPr b="0" lang="en-US" sz="3400" spc="-1" strike="noStrike">
                <a:latin typeface="Ubuntu"/>
              </a:rPr>
              <a:t>Soon Very Large Scale Integrated Circuits (VLSI) chips will have tens of thousands of cores coupled with 3D vertically stacked memory.</a:t>
            </a:r>
            <a:endParaRPr b="0" lang="en-US" sz="3400" spc="-1" strike="noStrike">
              <a:latin typeface="Arial"/>
            </a:endParaRPr>
          </a:p>
          <a:p>
            <a:endParaRPr b="0" lang="en-US" sz="3400" spc="-1" strike="noStrike">
              <a:latin typeface="Arial"/>
            </a:endParaRPr>
          </a:p>
          <a:p>
            <a:pPr>
              <a:lnSpc>
                <a:spcPct val="100000"/>
              </a:lnSpc>
              <a:buNone/>
            </a:pPr>
            <a:r>
              <a:rPr b="0" lang="en-US" sz="3400" spc="-1" strike="noStrike">
                <a:solidFill>
                  <a:srgbClr val="000000"/>
                </a:solidFill>
                <a:latin typeface="Ubuntu"/>
              </a:rPr>
              <a:t>Most programs written in popular programming languages like C++, java and Python are single threaded thus only utilizing one core. </a:t>
            </a:r>
            <a:endParaRPr b="0" lang="en-US" sz="3400" spc="-1" strike="noStrike">
              <a:latin typeface="Arial"/>
            </a:endParaRPr>
          </a:p>
          <a:p>
            <a:pPr>
              <a:lnSpc>
                <a:spcPct val="100000"/>
              </a:lnSpc>
              <a:buNone/>
            </a:pPr>
            <a:endParaRPr b="0" lang="en-US" sz="3400" spc="-1" strike="noStrike">
              <a:latin typeface="Arial"/>
            </a:endParaRPr>
          </a:p>
          <a:p>
            <a:pPr>
              <a:lnSpc>
                <a:spcPct val="100000"/>
              </a:lnSpc>
              <a:buNone/>
            </a:pPr>
            <a:r>
              <a:rPr b="0" lang="en-US" sz="3400" spc="-1" strike="noStrike">
                <a:solidFill>
                  <a:srgbClr val="000000"/>
                </a:solidFill>
                <a:latin typeface="Ubuntu"/>
              </a:rPr>
              <a:t> </a:t>
            </a:r>
            <a:r>
              <a:rPr b="0" lang="en-US" sz="3400" spc="-1" strike="noStrike">
                <a:solidFill>
                  <a:srgbClr val="000000"/>
                </a:solidFill>
                <a:latin typeface="Ubuntu"/>
              </a:rPr>
              <a:t>Traditional programming techniques used to achieve parallelism are designed for parallelizing within a single process and thus fail to scale to 10,000 concurrent processes.</a:t>
            </a:r>
            <a:endParaRPr b="0" lang="en-US" sz="3400" spc="-1" strike="noStrike">
              <a:latin typeface="Arial"/>
            </a:endParaRPr>
          </a:p>
          <a:p>
            <a:endParaRPr b="0" lang="en-US" sz="2500" spc="-1" strike="noStrike">
              <a:latin typeface="Arial"/>
            </a:endParaRPr>
          </a:p>
          <a:p>
            <a:endParaRPr b="0" lang="en-US" sz="2500" spc="-1" strike="noStrike">
              <a:latin typeface="Arial"/>
            </a:endParaRPr>
          </a:p>
          <a:p>
            <a:endParaRPr b="0" lang="en-US" sz="2500" spc="-1" strike="noStrike">
              <a:latin typeface="Arial"/>
            </a:endParaRPr>
          </a:p>
          <a:p>
            <a:endParaRPr b="0" lang="en-US" sz="2500" spc="-1" strike="noStrike">
              <a:latin typeface="Arial"/>
            </a:endParaRPr>
          </a:p>
          <a:p>
            <a:endParaRPr b="0" lang="en-US" sz="2500" spc="-1" strike="noStrike">
              <a:latin typeface="Arial"/>
            </a:endParaRPr>
          </a:p>
        </p:txBody>
      </p:sp>
      <p:sp>
        <p:nvSpPr>
          <p:cNvPr id="51" name="Rectangle 35"/>
          <p:cNvSpPr/>
          <p:nvPr/>
        </p:nvSpPr>
        <p:spPr>
          <a:xfrm>
            <a:off x="9467640" y="6503400"/>
            <a:ext cx="8540280" cy="9774000"/>
          </a:xfrm>
          <a:prstGeom prst="rect">
            <a:avLst/>
          </a:prstGeom>
          <a:solidFill>
            <a:schemeClr val="bg1"/>
          </a:solidFill>
          <a:ln w="3175">
            <a:noFill/>
          </a:ln>
        </p:spPr>
        <p:style>
          <a:lnRef idx="0"/>
          <a:fillRef idx="0"/>
          <a:effectRef idx="0"/>
          <a:fontRef idx="minor"/>
        </p:style>
        <p:txBody>
          <a:bodyPr numCol="1" spcCol="0" lIns="76680" rIns="76680" tIns="38160" bIns="38160" anchor="t">
            <a:noAutofit/>
          </a:bodyPr>
          <a:p>
            <a:pPr>
              <a:lnSpc>
                <a:spcPct val="100000"/>
              </a:lnSpc>
              <a:buNone/>
            </a:pPr>
            <a:r>
              <a:rPr b="1" lang="en-US" sz="3200" spc="-1" strike="noStrike">
                <a:solidFill>
                  <a:srgbClr val="000000"/>
                </a:solidFill>
                <a:latin typeface="Ubuntu"/>
              </a:rPr>
              <a:t>C++</a:t>
            </a:r>
            <a:endParaRPr b="0" lang="en-US" sz="3200" spc="-1" strike="noStrike">
              <a:latin typeface="Arial"/>
            </a:endParaRPr>
          </a:p>
        </p:txBody>
      </p:sp>
      <p:sp>
        <p:nvSpPr>
          <p:cNvPr id="52" name="Rectangle 37"/>
          <p:cNvSpPr/>
          <p:nvPr/>
        </p:nvSpPr>
        <p:spPr>
          <a:xfrm>
            <a:off x="18351720" y="6503400"/>
            <a:ext cx="8525160" cy="21857400"/>
          </a:xfrm>
          <a:prstGeom prst="rect">
            <a:avLst/>
          </a:prstGeom>
          <a:solidFill>
            <a:schemeClr val="bg1"/>
          </a:solidFill>
          <a:ln w="3175">
            <a:noFill/>
          </a:ln>
        </p:spPr>
        <p:style>
          <a:lnRef idx="0"/>
          <a:fillRef idx="0"/>
          <a:effectRef idx="0"/>
          <a:fontRef idx="minor"/>
        </p:style>
      </p:sp>
      <p:sp>
        <p:nvSpPr>
          <p:cNvPr id="53" name="TextBox 4"/>
          <p:cNvSpPr/>
          <p:nvPr/>
        </p:nvSpPr>
        <p:spPr>
          <a:xfrm>
            <a:off x="440640" y="4759200"/>
            <a:ext cx="8525160" cy="1472040"/>
          </a:xfrm>
          <a:prstGeom prst="rect">
            <a:avLst/>
          </a:prstGeom>
          <a:solidFill>
            <a:srgbClr val="013c20"/>
          </a:solidFill>
          <a:ln>
            <a:noFill/>
          </a:ln>
          <a:effectLst>
            <a:outerShdw blurRad="3996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229680" rIns="229680" tIns="229680" bIns="229680" anchor="ctr">
            <a:normAutofit/>
          </a:bodyPr>
          <a:p>
            <a:pPr algn="ctr">
              <a:lnSpc>
                <a:spcPct val="100000"/>
              </a:lnSpc>
              <a:buNone/>
            </a:pPr>
            <a:r>
              <a:rPr b="1" lang="en-US" sz="4000" spc="-1" strike="noStrike">
                <a:solidFill>
                  <a:srgbClr val="ffffff"/>
                </a:solidFill>
                <a:latin typeface="Arial"/>
              </a:rPr>
              <a:t>Introduction</a:t>
            </a:r>
            <a:endParaRPr b="0" lang="en-US" sz="4000" spc="-1" strike="noStrike">
              <a:latin typeface="Arial"/>
            </a:endParaRPr>
          </a:p>
        </p:txBody>
      </p:sp>
      <p:sp>
        <p:nvSpPr>
          <p:cNvPr id="54" name="TextBox 6"/>
          <p:cNvSpPr/>
          <p:nvPr/>
        </p:nvSpPr>
        <p:spPr>
          <a:xfrm>
            <a:off x="9461520" y="4759200"/>
            <a:ext cx="8572320" cy="1472040"/>
          </a:xfrm>
          <a:prstGeom prst="rect">
            <a:avLst/>
          </a:prstGeom>
          <a:solidFill>
            <a:srgbClr val="013c20"/>
          </a:solidFill>
          <a:ln>
            <a:noFill/>
          </a:ln>
          <a:effectLst>
            <a:outerShdw blurRad="3996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229680" rIns="229680" tIns="229680" bIns="229680" anchor="ctr">
            <a:normAutofit/>
          </a:bodyPr>
          <a:p>
            <a:pPr algn="ctr">
              <a:lnSpc>
                <a:spcPct val="100000"/>
              </a:lnSpc>
              <a:buNone/>
            </a:pPr>
            <a:r>
              <a:rPr b="1" lang="en-US" sz="4000" spc="-1" strike="noStrike">
                <a:solidFill>
                  <a:srgbClr val="ffffff"/>
                </a:solidFill>
                <a:latin typeface="Arial"/>
              </a:rPr>
              <a:t>Python vs C++</a:t>
            </a:r>
            <a:endParaRPr b="0" lang="en-US" sz="4000" spc="-1" strike="noStrike">
              <a:latin typeface="Arial"/>
            </a:endParaRPr>
          </a:p>
        </p:txBody>
      </p:sp>
      <p:sp>
        <p:nvSpPr>
          <p:cNvPr id="55" name="TextBox 7"/>
          <p:cNvSpPr/>
          <p:nvPr/>
        </p:nvSpPr>
        <p:spPr>
          <a:xfrm>
            <a:off x="18352080" y="4759200"/>
            <a:ext cx="8542080" cy="1472040"/>
          </a:xfrm>
          <a:prstGeom prst="rect">
            <a:avLst/>
          </a:prstGeom>
          <a:solidFill>
            <a:srgbClr val="013c20"/>
          </a:solidFill>
          <a:ln>
            <a:noFill/>
          </a:ln>
          <a:effectLst>
            <a:outerShdw blurRad="3996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229680" rIns="229680" tIns="229680" bIns="229680" anchor="ctr">
            <a:normAutofit/>
          </a:bodyPr>
          <a:p>
            <a:pPr algn="ctr">
              <a:lnSpc>
                <a:spcPct val="100000"/>
              </a:lnSpc>
              <a:buNone/>
            </a:pPr>
            <a:r>
              <a:rPr b="1" lang="en-US" sz="4000" spc="-1" strike="noStrike">
                <a:solidFill>
                  <a:srgbClr val="ffffff"/>
                </a:solidFill>
                <a:latin typeface="Ubuntu"/>
              </a:rPr>
              <a:t>Results</a:t>
            </a:r>
            <a:endParaRPr b="0" lang="en-US" sz="4000" spc="-1" strike="noStrike">
              <a:latin typeface="Ubuntu"/>
            </a:endParaRPr>
          </a:p>
        </p:txBody>
      </p:sp>
      <p:sp>
        <p:nvSpPr>
          <p:cNvPr id="56" name="TextBox 8"/>
          <p:cNvSpPr/>
          <p:nvPr/>
        </p:nvSpPr>
        <p:spPr>
          <a:xfrm>
            <a:off x="27432000" y="11100960"/>
            <a:ext cx="8525520" cy="1472040"/>
          </a:xfrm>
          <a:prstGeom prst="rect">
            <a:avLst/>
          </a:prstGeom>
          <a:solidFill>
            <a:srgbClr val="013c20"/>
          </a:solidFill>
          <a:ln>
            <a:noFill/>
          </a:ln>
          <a:effectLst>
            <a:outerShdw blurRad="3996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229680" rIns="229680" tIns="229680" bIns="229680" anchor="ctr">
            <a:normAutofit/>
          </a:bodyPr>
          <a:p>
            <a:pPr algn="ctr">
              <a:lnSpc>
                <a:spcPct val="100000"/>
              </a:lnSpc>
              <a:buNone/>
            </a:pPr>
            <a:r>
              <a:rPr b="1" lang="en-US" sz="4000" spc="-1" strike="noStrike">
                <a:solidFill>
                  <a:srgbClr val="ffffff"/>
                </a:solidFill>
                <a:latin typeface="Ubuntu"/>
              </a:rPr>
              <a:t>Conclusions</a:t>
            </a:r>
            <a:endParaRPr b="0" lang="en-US" sz="4000" spc="-1" strike="noStrike">
              <a:latin typeface="Ubuntu"/>
            </a:endParaRPr>
          </a:p>
        </p:txBody>
      </p:sp>
      <p:sp>
        <p:nvSpPr>
          <p:cNvPr id="57" name="TextBox 9"/>
          <p:cNvSpPr/>
          <p:nvPr/>
        </p:nvSpPr>
        <p:spPr>
          <a:xfrm>
            <a:off x="27432000" y="24131160"/>
            <a:ext cx="8555040" cy="1472040"/>
          </a:xfrm>
          <a:prstGeom prst="rect">
            <a:avLst/>
          </a:prstGeom>
          <a:solidFill>
            <a:srgbClr val="013c20"/>
          </a:solidFill>
          <a:ln>
            <a:noFill/>
          </a:ln>
          <a:effectLst>
            <a:outerShdw blurRad="3996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229680" rIns="229680" tIns="229680" bIns="229680" anchor="ctr">
            <a:normAutofit/>
          </a:bodyPr>
          <a:p>
            <a:pPr algn="ctr">
              <a:lnSpc>
                <a:spcPct val="100000"/>
              </a:lnSpc>
              <a:buNone/>
            </a:pPr>
            <a:r>
              <a:rPr b="1" lang="en-US" sz="4000" spc="-1" strike="noStrike">
                <a:solidFill>
                  <a:srgbClr val="ffffff"/>
                </a:solidFill>
                <a:latin typeface="Ubuntu"/>
              </a:rPr>
              <a:t>Code Samples</a:t>
            </a:r>
            <a:endParaRPr b="0" lang="en-US" sz="4000" spc="-1" strike="noStrike">
              <a:latin typeface="Ubuntu"/>
            </a:endParaRPr>
          </a:p>
        </p:txBody>
      </p:sp>
      <p:sp>
        <p:nvSpPr>
          <p:cNvPr id="58" name="Text Box 4"/>
          <p:cNvSpPr/>
          <p:nvPr/>
        </p:nvSpPr>
        <p:spPr>
          <a:xfrm>
            <a:off x="554760" y="6626520"/>
            <a:ext cx="8389440" cy="5250240"/>
          </a:xfrm>
          <a:prstGeom prst="rect">
            <a:avLst/>
          </a:prstGeom>
          <a:noFill/>
          <a:ln w="9525">
            <a:noFill/>
          </a:ln>
        </p:spPr>
        <p:style>
          <a:lnRef idx="0"/>
          <a:fillRef idx="0"/>
          <a:effectRef idx="0"/>
          <a:fontRef idx="minor"/>
        </p:style>
      </p:sp>
      <p:sp>
        <p:nvSpPr>
          <p:cNvPr id="59" name="Rectangle 11"/>
          <p:cNvSpPr/>
          <p:nvPr/>
        </p:nvSpPr>
        <p:spPr>
          <a:xfrm>
            <a:off x="538920" y="18801000"/>
            <a:ext cx="8350920" cy="6333120"/>
          </a:xfrm>
          <a:prstGeom prst="rect">
            <a:avLst/>
          </a:prstGeom>
          <a:noFill/>
          <a:ln w="0">
            <a:noFill/>
          </a:ln>
        </p:spPr>
        <p:style>
          <a:lnRef idx="0"/>
          <a:fillRef idx="0"/>
          <a:effectRef idx="0"/>
          <a:fontRef idx="minor"/>
        </p:style>
        <p:txBody>
          <a:bodyPr lIns="182880" rIns="182880" tIns="0" bIns="109800" anchor="t">
            <a:spAutoFit/>
          </a:bodyPr>
          <a:p>
            <a:pPr marL="42120" indent="-42120">
              <a:lnSpc>
                <a:spcPct val="100000"/>
              </a:lnSpc>
              <a:spcBef>
                <a:spcPts val="1749"/>
              </a:spcBef>
              <a:buNone/>
              <a:tabLst>
                <a:tab algn="l" pos="0"/>
              </a:tabLst>
            </a:pPr>
            <a:r>
              <a:rPr b="1" lang="en-US" sz="3500" spc="-1" strike="noStrike">
                <a:solidFill>
                  <a:srgbClr val="87212e"/>
                </a:solidFill>
                <a:latin typeface="Ubuntu"/>
              </a:rPr>
              <a:t>Although Python is written with single threaded programming in mind, we would like to exploit the memory bandwidth afforded by the 3D memory to automatically map many tasks to parallel cores.</a:t>
            </a:r>
            <a:endParaRPr b="0" lang="en-US" sz="3500" spc="-1" strike="noStrike">
              <a:latin typeface="Arial"/>
            </a:endParaRPr>
          </a:p>
          <a:p>
            <a:pPr marL="42120" indent="-42120">
              <a:lnSpc>
                <a:spcPct val="100000"/>
              </a:lnSpc>
              <a:spcBef>
                <a:spcPts val="1749"/>
              </a:spcBef>
              <a:buNone/>
              <a:tabLst>
                <a:tab algn="l" pos="0"/>
              </a:tabLst>
            </a:pPr>
            <a:endParaRPr b="0" lang="en-US" sz="3500" spc="-1" strike="noStrike">
              <a:latin typeface="Arial"/>
            </a:endParaRPr>
          </a:p>
          <a:p>
            <a:pPr marL="42120" indent="-42120">
              <a:lnSpc>
                <a:spcPct val="100000"/>
              </a:lnSpc>
              <a:spcBef>
                <a:spcPts val="1749"/>
              </a:spcBef>
              <a:buNone/>
              <a:tabLst>
                <a:tab algn="l" pos="0"/>
              </a:tabLst>
            </a:pPr>
            <a:endParaRPr b="0" lang="en-US" sz="3500" spc="-1" strike="noStrike">
              <a:latin typeface="Arial"/>
            </a:endParaRPr>
          </a:p>
          <a:p>
            <a:pPr marL="42120" indent="-42120">
              <a:lnSpc>
                <a:spcPct val="100000"/>
              </a:lnSpc>
              <a:spcBef>
                <a:spcPts val="1749"/>
              </a:spcBef>
              <a:buNone/>
              <a:tabLst>
                <a:tab algn="l" pos="0"/>
              </a:tabLst>
            </a:pPr>
            <a:endParaRPr b="0" lang="en-US" sz="3500" spc="-1" strike="noStrike">
              <a:latin typeface="Arial"/>
            </a:endParaRPr>
          </a:p>
          <a:p>
            <a:pPr marL="42120" indent="-42120">
              <a:lnSpc>
                <a:spcPct val="100000"/>
              </a:lnSpc>
              <a:spcBef>
                <a:spcPts val="1749"/>
              </a:spcBef>
              <a:buNone/>
              <a:tabLst>
                <a:tab algn="l" pos="0"/>
              </a:tabLst>
            </a:pPr>
            <a:endParaRPr b="0" lang="en-US" sz="3500" spc="-1" strike="noStrike">
              <a:latin typeface="Arial"/>
            </a:endParaRPr>
          </a:p>
        </p:txBody>
      </p:sp>
      <p:sp>
        <p:nvSpPr>
          <p:cNvPr id="60" name="Rectangle 12"/>
          <p:cNvSpPr/>
          <p:nvPr/>
        </p:nvSpPr>
        <p:spPr>
          <a:xfrm>
            <a:off x="9671040" y="6626520"/>
            <a:ext cx="8204040" cy="8318160"/>
          </a:xfrm>
          <a:prstGeom prst="rect">
            <a:avLst/>
          </a:prstGeom>
          <a:noFill/>
          <a:ln w="0">
            <a:noFill/>
          </a:ln>
        </p:spPr>
        <p:style>
          <a:lnRef idx="0"/>
          <a:fillRef idx="0"/>
          <a:effectRef idx="0"/>
          <a:fontRef idx="minor"/>
        </p:style>
      </p:sp>
      <p:sp>
        <p:nvSpPr>
          <p:cNvPr id="61" name="Text Box 23"/>
          <p:cNvSpPr/>
          <p:nvPr/>
        </p:nvSpPr>
        <p:spPr>
          <a:xfrm>
            <a:off x="18686880" y="6626160"/>
            <a:ext cx="8190000" cy="6538320"/>
          </a:xfrm>
          <a:prstGeom prst="rect">
            <a:avLst/>
          </a:prstGeom>
          <a:noFill/>
          <a:ln w="9525">
            <a:noFill/>
          </a:ln>
        </p:spPr>
        <p:style>
          <a:lnRef idx="0"/>
          <a:fillRef idx="0"/>
          <a:effectRef idx="0"/>
          <a:fontRef idx="minor"/>
        </p:style>
      </p:sp>
      <p:sp>
        <p:nvSpPr>
          <p:cNvPr id="62" name="Text Box 10"/>
          <p:cNvSpPr/>
          <p:nvPr/>
        </p:nvSpPr>
        <p:spPr>
          <a:xfrm>
            <a:off x="27889200" y="26289000"/>
            <a:ext cx="8190000" cy="981720"/>
          </a:xfrm>
          <a:prstGeom prst="rect">
            <a:avLst/>
          </a:prstGeom>
          <a:noFill/>
          <a:ln w="9525">
            <a:noFill/>
          </a:ln>
        </p:spPr>
        <p:style>
          <a:lnRef idx="0"/>
          <a:fillRef idx="0"/>
          <a:effectRef idx="0"/>
          <a:fontRef idx="minor"/>
        </p:style>
        <p:txBody>
          <a:bodyPr lIns="182880" rIns="182880" tIns="109800" bIns="109800" anchor="t">
            <a:spAutoFit/>
          </a:bodyPr>
          <a:p>
            <a:pPr>
              <a:lnSpc>
                <a:spcPct val="100000"/>
              </a:lnSpc>
              <a:spcBef>
                <a:spcPts val="901"/>
              </a:spcBef>
              <a:buNone/>
            </a:pPr>
            <a:r>
              <a:rPr b="0" lang="en-US" sz="2500" spc="-1" strike="noStrike">
                <a:solidFill>
                  <a:srgbClr val="000000"/>
                </a:solidFill>
                <a:latin typeface="Ubuntu"/>
              </a:rPr>
              <a:t>https://github.com/RocketDan11/OUR-summer-reasearch.git</a:t>
            </a:r>
            <a:endParaRPr b="0" lang="en-US" sz="2500" spc="-1" strike="noStrike">
              <a:latin typeface="Ubuntu"/>
            </a:endParaRPr>
          </a:p>
        </p:txBody>
      </p:sp>
      <p:sp>
        <p:nvSpPr>
          <p:cNvPr id="63" name="TextBox 17"/>
          <p:cNvSpPr/>
          <p:nvPr/>
        </p:nvSpPr>
        <p:spPr>
          <a:xfrm>
            <a:off x="27593280" y="12991680"/>
            <a:ext cx="8259120" cy="6210720"/>
          </a:xfrm>
          <a:prstGeom prst="rect">
            <a:avLst/>
          </a:prstGeom>
          <a:noFill/>
          <a:ln w="0">
            <a:noFill/>
          </a:ln>
        </p:spPr>
        <p:style>
          <a:lnRef idx="0"/>
          <a:fillRef idx="0"/>
          <a:effectRef idx="0"/>
          <a:fontRef idx="minor"/>
        </p:style>
        <p:txBody>
          <a:bodyPr lIns="182880" rIns="182880" tIns="0" bIns="109800" anchor="t">
            <a:spAutoFit/>
          </a:bodyPr>
          <a:p>
            <a:pPr marL="42120" indent="-42120">
              <a:lnSpc>
                <a:spcPct val="100000"/>
              </a:lnSpc>
              <a:spcBef>
                <a:spcPts val="1701"/>
              </a:spcBef>
              <a:buNone/>
              <a:tabLst>
                <a:tab algn="l" pos="0"/>
              </a:tabLst>
            </a:pPr>
            <a:r>
              <a:rPr b="1" lang="en-US" sz="3400" spc="-1" strike="noStrike">
                <a:solidFill>
                  <a:srgbClr val="87212e"/>
                </a:solidFill>
                <a:latin typeface="Arial"/>
              </a:rPr>
              <a:t>Although C++ is faster than Python we can make up for it by distributing the work load to multiple threads. </a:t>
            </a:r>
            <a:endParaRPr b="0" lang="en-US" sz="3400" spc="-1" strike="noStrike">
              <a:latin typeface="Arial"/>
            </a:endParaRPr>
          </a:p>
          <a:p>
            <a:pPr marL="42120" indent="-42120">
              <a:lnSpc>
                <a:spcPct val="100000"/>
              </a:lnSpc>
              <a:spcBef>
                <a:spcPts val="961"/>
              </a:spcBef>
              <a:buClr>
                <a:srgbClr val="87212e"/>
              </a:buClr>
              <a:buFont typeface="Symbol" charset="2"/>
              <a:buChar char=""/>
              <a:tabLst>
                <a:tab algn="l" pos="0"/>
              </a:tabLst>
            </a:pPr>
            <a:r>
              <a:rPr b="0" lang="en-US" sz="3200" spc="-1" strike="noStrike">
                <a:solidFill>
                  <a:srgbClr val="000000"/>
                </a:solidFill>
                <a:latin typeface="Arial"/>
              </a:rPr>
              <a:t>With 3D memory we can get the parallelism with Python for “free”</a:t>
            </a:r>
            <a:endParaRPr b="0" lang="en-US" sz="3200" spc="-1" strike="noStrike">
              <a:latin typeface="Arial"/>
            </a:endParaRPr>
          </a:p>
          <a:p>
            <a:pPr marL="42120" indent="-42120">
              <a:lnSpc>
                <a:spcPct val="100000"/>
              </a:lnSpc>
              <a:spcBef>
                <a:spcPts val="961"/>
              </a:spcBef>
              <a:buClr>
                <a:srgbClr val="87212e"/>
              </a:buClr>
              <a:buFont typeface="Symbol" charset="2"/>
              <a:buChar char=""/>
              <a:tabLst>
                <a:tab algn="l" pos="0"/>
              </a:tabLst>
            </a:pPr>
            <a:r>
              <a:rPr b="0" lang="en-US" sz="3200" spc="-1" strike="noStrike">
                <a:solidFill>
                  <a:srgbClr val="000000"/>
                </a:solidFill>
                <a:latin typeface="Arial"/>
              </a:rPr>
              <a:t>With divide and conquer algorithms we can quickly create an enormous amount of data streams</a:t>
            </a:r>
            <a:endParaRPr b="0" lang="en-US" sz="3200" spc="-1" strike="noStrike">
              <a:latin typeface="Arial"/>
            </a:endParaRPr>
          </a:p>
          <a:p>
            <a:pPr marL="42120" indent="-42120">
              <a:lnSpc>
                <a:spcPct val="100000"/>
              </a:lnSpc>
              <a:spcBef>
                <a:spcPts val="961"/>
              </a:spcBef>
              <a:buNone/>
              <a:tabLst>
                <a:tab algn="l" pos="0"/>
              </a:tabLst>
            </a:pPr>
            <a:endParaRPr b="0" lang="en-US" sz="3200" spc="-1" strike="noStrike">
              <a:latin typeface="Arial"/>
            </a:endParaRPr>
          </a:p>
          <a:p>
            <a:pPr marL="42120" indent="-42120">
              <a:lnSpc>
                <a:spcPct val="100000"/>
              </a:lnSpc>
              <a:spcBef>
                <a:spcPts val="1020"/>
              </a:spcBef>
              <a:buNone/>
              <a:tabLst>
                <a:tab algn="l" pos="0"/>
              </a:tabLst>
            </a:pPr>
            <a:endParaRPr b="0" lang="en-US" sz="3400" spc="-1" strike="noStrike">
              <a:latin typeface="Arial"/>
            </a:endParaRPr>
          </a:p>
          <a:p>
            <a:pPr marL="42120" indent="-42120">
              <a:lnSpc>
                <a:spcPct val="100000"/>
              </a:lnSpc>
              <a:spcBef>
                <a:spcPts val="961"/>
              </a:spcBef>
              <a:buNone/>
              <a:tabLst>
                <a:tab algn="l" pos="0"/>
              </a:tabLst>
            </a:pPr>
            <a:endParaRPr b="0" lang="en-US" sz="3200" spc="-1" strike="noStrike">
              <a:latin typeface="Arial"/>
            </a:endParaRPr>
          </a:p>
        </p:txBody>
      </p:sp>
      <p:sp>
        <p:nvSpPr>
          <p:cNvPr id="64" name="Rectangle 20"/>
          <p:cNvSpPr/>
          <p:nvPr/>
        </p:nvSpPr>
        <p:spPr>
          <a:xfrm>
            <a:off x="27957600" y="11130120"/>
            <a:ext cx="7804440" cy="563400"/>
          </a:xfrm>
          <a:prstGeom prst="rect">
            <a:avLst/>
          </a:prstGeom>
          <a:noFill/>
          <a:ln w="0">
            <a:noFill/>
          </a:ln>
        </p:spPr>
        <p:style>
          <a:lnRef idx="0"/>
          <a:fillRef idx="0"/>
          <a:effectRef idx="0"/>
          <a:fontRef idx="minor"/>
        </p:style>
        <p:txBody>
          <a:bodyPr lIns="76680" rIns="76680" tIns="38160" bIns="38160" anchor="t">
            <a:spAutoFit/>
          </a:bodyPr>
          <a:p>
            <a:pPr>
              <a:lnSpc>
                <a:spcPct val="100000"/>
              </a:lnSpc>
              <a:buNone/>
            </a:pPr>
            <a:r>
              <a:rPr b="0" i="1" lang="en-US" sz="3200" spc="-1" strike="noStrike">
                <a:solidFill>
                  <a:srgbClr val="000000"/>
                </a:solidFill>
                <a:latin typeface="Arial"/>
              </a:rPr>
              <a:t>Caption for your photo </a:t>
            </a:r>
            <a:endParaRPr b="0" lang="en-US" sz="3200" spc="-1" strike="noStrike">
              <a:latin typeface="Arial"/>
            </a:endParaRPr>
          </a:p>
        </p:txBody>
      </p:sp>
      <p:sp>
        <p:nvSpPr>
          <p:cNvPr id="65" name="Rectangle 30"/>
          <p:cNvSpPr/>
          <p:nvPr/>
        </p:nvSpPr>
        <p:spPr>
          <a:xfrm>
            <a:off x="18745200" y="18151560"/>
            <a:ext cx="7076880" cy="1050840"/>
          </a:xfrm>
          <a:prstGeom prst="rect">
            <a:avLst/>
          </a:prstGeom>
          <a:noFill/>
          <a:ln w="0">
            <a:noFill/>
          </a:ln>
        </p:spPr>
        <p:style>
          <a:lnRef idx="0"/>
          <a:fillRef idx="0"/>
          <a:effectRef idx="0"/>
          <a:fontRef idx="minor"/>
        </p:style>
        <p:txBody>
          <a:bodyPr lIns="76680" rIns="76680" tIns="38160" bIns="38160" anchor="t">
            <a:spAutoFit/>
          </a:bodyPr>
          <a:p>
            <a:pPr>
              <a:lnSpc>
                <a:spcPct val="100000"/>
              </a:lnSpc>
              <a:buNone/>
            </a:pPr>
            <a:r>
              <a:rPr b="0" lang="en-US" sz="3200" spc="-1" strike="noStrike">
                <a:solidFill>
                  <a:srgbClr val="000000"/>
                </a:solidFill>
                <a:latin typeface="Ubuntu"/>
              </a:rPr>
              <a:t>We can achieve a degree of parallelism with just 1 subdivision. </a:t>
            </a:r>
            <a:endParaRPr b="0" lang="en-US" sz="3200" spc="-1" strike="noStrike">
              <a:latin typeface="Ubuntu"/>
            </a:endParaRPr>
          </a:p>
        </p:txBody>
      </p:sp>
      <p:sp>
        <p:nvSpPr>
          <p:cNvPr id="66" name="Rectangle 31"/>
          <p:cNvSpPr/>
          <p:nvPr/>
        </p:nvSpPr>
        <p:spPr>
          <a:xfrm>
            <a:off x="18746640" y="26350920"/>
            <a:ext cx="6856560" cy="1538280"/>
          </a:xfrm>
          <a:prstGeom prst="rect">
            <a:avLst/>
          </a:prstGeom>
          <a:noFill/>
          <a:ln w="0">
            <a:noFill/>
          </a:ln>
        </p:spPr>
        <p:style>
          <a:lnRef idx="0"/>
          <a:fillRef idx="0"/>
          <a:effectRef idx="0"/>
          <a:fontRef idx="minor"/>
        </p:style>
        <p:txBody>
          <a:bodyPr lIns="76680" rIns="76680" tIns="38160" bIns="38160" anchor="t">
            <a:spAutoFit/>
          </a:bodyPr>
          <a:p>
            <a:pPr>
              <a:lnSpc>
                <a:spcPct val="100000"/>
              </a:lnSpc>
              <a:buNone/>
            </a:pPr>
            <a:r>
              <a:rPr b="0" lang="en-US" sz="3200" spc="-1" strike="noStrike">
                <a:solidFill>
                  <a:srgbClr val="000000"/>
                </a:solidFill>
                <a:latin typeface="Ubuntu"/>
              </a:rPr>
              <a:t>In fact, with a matrix large enough for 10 subdivisions, we can achieve an enormous degree of parallelism </a:t>
            </a:r>
            <a:endParaRPr b="0" lang="en-US" sz="3200" spc="-1" strike="noStrike">
              <a:latin typeface="Ubuntu"/>
            </a:endParaRPr>
          </a:p>
        </p:txBody>
      </p:sp>
      <p:sp>
        <p:nvSpPr>
          <p:cNvPr id="67" name="TextBox 5"/>
          <p:cNvSpPr/>
          <p:nvPr/>
        </p:nvSpPr>
        <p:spPr>
          <a:xfrm>
            <a:off x="419040" y="16998480"/>
            <a:ext cx="8555040" cy="1472040"/>
          </a:xfrm>
          <a:prstGeom prst="rect">
            <a:avLst/>
          </a:prstGeom>
          <a:solidFill>
            <a:srgbClr val="013c20"/>
          </a:solidFill>
          <a:ln>
            <a:noFill/>
          </a:ln>
          <a:effectLst>
            <a:outerShdw blurRad="3996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229680" rIns="229680" tIns="229680" bIns="229680" anchor="ctr">
            <a:normAutofit/>
          </a:bodyPr>
          <a:p>
            <a:pPr algn="ctr">
              <a:lnSpc>
                <a:spcPct val="100000"/>
              </a:lnSpc>
              <a:buNone/>
            </a:pPr>
            <a:r>
              <a:rPr b="1" lang="en-US" sz="4000" spc="-1" strike="noStrike">
                <a:solidFill>
                  <a:srgbClr val="ffffff"/>
                </a:solidFill>
                <a:latin typeface="Arial"/>
              </a:rPr>
              <a:t>Objectives</a:t>
            </a:r>
            <a:endParaRPr b="0" lang="en-US" sz="4000" spc="-1" strike="noStrike">
              <a:latin typeface="Arial"/>
            </a:endParaRPr>
          </a:p>
        </p:txBody>
      </p:sp>
      <p:sp>
        <p:nvSpPr>
          <p:cNvPr id="68" name="Rectangle 24"/>
          <p:cNvSpPr/>
          <p:nvPr/>
        </p:nvSpPr>
        <p:spPr>
          <a:xfrm>
            <a:off x="284040" y="281520"/>
            <a:ext cx="35708760" cy="3860640"/>
          </a:xfrm>
          <a:prstGeom prst="rect">
            <a:avLst/>
          </a:prstGeom>
          <a:solidFill>
            <a:srgbClr val="013c20"/>
          </a:solidFill>
          <a:ln w="9525">
            <a:noFill/>
          </a:ln>
        </p:spPr>
        <p:style>
          <a:lnRef idx="0"/>
          <a:fillRef idx="0"/>
          <a:effectRef idx="0"/>
          <a:fontRef idx="minor"/>
        </p:style>
      </p:sp>
      <p:sp>
        <p:nvSpPr>
          <p:cNvPr id="69" name="TextBox 3"/>
          <p:cNvSpPr/>
          <p:nvPr/>
        </p:nvSpPr>
        <p:spPr>
          <a:xfrm>
            <a:off x="1486080" y="538920"/>
            <a:ext cx="21504240" cy="3561120"/>
          </a:xfrm>
          <a:prstGeom prst="rect">
            <a:avLst/>
          </a:prstGeom>
          <a:noFill/>
          <a:ln w="0">
            <a:noFill/>
          </a:ln>
        </p:spPr>
        <p:style>
          <a:lnRef idx="0"/>
          <a:fillRef idx="0"/>
          <a:effectRef idx="0"/>
          <a:fontRef idx="minor"/>
        </p:style>
        <p:txBody>
          <a:bodyPr lIns="76680" rIns="76680" tIns="38160" bIns="38160" anchor="ctr">
            <a:noAutofit/>
          </a:bodyPr>
          <a:p>
            <a:pPr>
              <a:lnSpc>
                <a:spcPct val="100000"/>
              </a:lnSpc>
              <a:spcAft>
                <a:spcPts val="417"/>
              </a:spcAft>
              <a:buNone/>
            </a:pPr>
            <a:r>
              <a:rPr b="1" lang="en-US" sz="8000" spc="-1" strike="noStrike">
                <a:solidFill>
                  <a:srgbClr val="ffffff"/>
                </a:solidFill>
                <a:latin typeface="Ubuntu"/>
              </a:rPr>
              <a:t>Pythons Distributed Computing Capabilities Enhanced by Shared 3D Memory</a:t>
            </a:r>
            <a:endParaRPr b="0" lang="en-US" sz="8000" spc="-1" strike="noStrike">
              <a:latin typeface="Ubuntu"/>
            </a:endParaRPr>
          </a:p>
          <a:p>
            <a:pPr>
              <a:lnSpc>
                <a:spcPct val="100000"/>
              </a:lnSpc>
              <a:buNone/>
            </a:pPr>
            <a:r>
              <a:rPr b="1" lang="en-US" sz="4000" spc="-1" strike="noStrike">
                <a:solidFill>
                  <a:srgbClr val="ffffff"/>
                </a:solidFill>
                <a:latin typeface="Ubuntu"/>
              </a:rPr>
              <a:t>Daniel  Jolin,  UNC Charlotte  </a:t>
            </a:r>
            <a:endParaRPr b="0" lang="en-US" sz="4000" spc="-1" strike="noStrike">
              <a:latin typeface="Ubuntu"/>
            </a:endParaRPr>
          </a:p>
          <a:p>
            <a:pPr>
              <a:lnSpc>
                <a:spcPct val="100000"/>
              </a:lnSpc>
              <a:buNone/>
            </a:pPr>
            <a:r>
              <a:rPr b="1" lang="en-US" sz="4000" spc="-1" strike="noStrike">
                <a:solidFill>
                  <a:srgbClr val="ffffff"/>
                </a:solidFill>
                <a:latin typeface="Ubuntu"/>
              </a:rPr>
              <a:t>Ron Sass PhD, College of Engineering</a:t>
            </a:r>
            <a:endParaRPr b="0" lang="en-US" sz="4000" spc="-1" strike="noStrike">
              <a:latin typeface="Ubuntu"/>
            </a:endParaRPr>
          </a:p>
        </p:txBody>
      </p:sp>
      <p:sp>
        <p:nvSpPr>
          <p:cNvPr id="70" name="Rectangle 32"/>
          <p:cNvSpPr/>
          <p:nvPr/>
        </p:nvSpPr>
        <p:spPr>
          <a:xfrm>
            <a:off x="9502920" y="18801000"/>
            <a:ext cx="8540280" cy="9559800"/>
          </a:xfrm>
          <a:prstGeom prst="rect">
            <a:avLst/>
          </a:prstGeom>
          <a:solidFill>
            <a:schemeClr val="bg1"/>
          </a:solidFill>
          <a:ln w="3175">
            <a:noFill/>
          </a:ln>
        </p:spPr>
        <p:style>
          <a:lnRef idx="0"/>
          <a:fillRef idx="0"/>
          <a:effectRef idx="0"/>
          <a:fontRef idx="minor"/>
        </p:style>
        <p:txBody>
          <a:bodyPr numCol="1" spcCol="0" lIns="76680" rIns="76680" tIns="38160" bIns="38160" anchor="t">
            <a:noAutofit/>
          </a:bodyPr>
          <a:p>
            <a:endParaRPr b="0" lang="en-US" sz="2500" spc="-1" strike="noStrike">
              <a:latin typeface="Arial"/>
            </a:endParaRPr>
          </a:p>
          <a:p>
            <a:endParaRPr b="0" lang="en-US" sz="2500" spc="-1" strike="noStrike">
              <a:latin typeface="Arial"/>
            </a:endParaRPr>
          </a:p>
        </p:txBody>
      </p:sp>
      <p:sp>
        <p:nvSpPr>
          <p:cNvPr id="71" name="TextBox 33"/>
          <p:cNvSpPr/>
          <p:nvPr/>
        </p:nvSpPr>
        <p:spPr>
          <a:xfrm>
            <a:off x="9461520" y="16998480"/>
            <a:ext cx="8555040" cy="1554840"/>
          </a:xfrm>
          <a:prstGeom prst="rect">
            <a:avLst/>
          </a:prstGeom>
          <a:solidFill>
            <a:srgbClr val="013c20"/>
          </a:solidFill>
          <a:ln>
            <a:noFill/>
          </a:ln>
          <a:effectLst>
            <a:outerShdw blurRad="3996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229680" rIns="229680" tIns="229680" bIns="229680" anchor="ctr">
            <a:normAutofit/>
          </a:bodyPr>
          <a:p>
            <a:pPr algn="ctr">
              <a:lnSpc>
                <a:spcPct val="100000"/>
              </a:lnSpc>
              <a:buNone/>
            </a:pPr>
            <a:r>
              <a:rPr b="1" lang="en-US" sz="4000" spc="-1" strike="noStrike">
                <a:solidFill>
                  <a:srgbClr val="ffffff"/>
                </a:solidFill>
                <a:latin typeface="Ubuntu"/>
              </a:rPr>
              <a:t>Collected</a:t>
            </a:r>
            <a:r>
              <a:rPr b="1" lang="en-US" sz="4000" spc="-1" strike="noStrike">
                <a:solidFill>
                  <a:srgbClr val="ffffff"/>
                </a:solidFill>
                <a:latin typeface="Arial"/>
              </a:rPr>
              <a:t> </a:t>
            </a:r>
            <a:r>
              <a:rPr b="1" lang="en-US" sz="4000" spc="-1" strike="noStrike">
                <a:solidFill>
                  <a:srgbClr val="ffffff"/>
                </a:solidFill>
                <a:latin typeface="Ubuntu"/>
              </a:rPr>
              <a:t>Data</a:t>
            </a:r>
            <a:r>
              <a:rPr b="1" lang="en-US" sz="4000" spc="-1" strike="noStrike">
                <a:solidFill>
                  <a:srgbClr val="ffffff"/>
                </a:solidFill>
                <a:latin typeface="Arial"/>
              </a:rPr>
              <a:t> </a:t>
            </a:r>
            <a:endParaRPr b="0" lang="en-US" sz="4000" spc="-1" strike="noStrike">
              <a:latin typeface="Arial"/>
            </a:endParaRPr>
          </a:p>
        </p:txBody>
      </p:sp>
      <p:sp>
        <p:nvSpPr>
          <p:cNvPr id="72" name="Rectangle 34"/>
          <p:cNvSpPr/>
          <p:nvPr/>
        </p:nvSpPr>
        <p:spPr>
          <a:xfrm>
            <a:off x="9768960" y="22371840"/>
            <a:ext cx="8192160" cy="1334160"/>
          </a:xfrm>
          <a:prstGeom prst="rect">
            <a:avLst/>
          </a:prstGeom>
          <a:noFill/>
          <a:ln w="0">
            <a:noFill/>
          </a:ln>
        </p:spPr>
        <p:style>
          <a:lnRef idx="0"/>
          <a:fillRef idx="0"/>
          <a:effectRef idx="0"/>
          <a:fontRef idx="minor"/>
        </p:style>
      </p:sp>
      <p:pic>
        <p:nvPicPr>
          <p:cNvPr id="73" name="Picture 2" descr="Logo&#10;&#10;Description automatically generated"/>
          <p:cNvPicPr/>
          <p:nvPr/>
        </p:nvPicPr>
        <p:blipFill>
          <a:blip r:embed="rId1"/>
          <a:stretch/>
        </p:blipFill>
        <p:spPr>
          <a:xfrm>
            <a:off x="29129400" y="239400"/>
            <a:ext cx="6863400" cy="3940200"/>
          </a:xfrm>
          <a:prstGeom prst="rect">
            <a:avLst/>
          </a:prstGeom>
          <a:ln w="0">
            <a:noFill/>
          </a:ln>
        </p:spPr>
      </p:pic>
      <p:pic>
        <p:nvPicPr>
          <p:cNvPr id="74" name="" descr=""/>
          <p:cNvPicPr/>
          <p:nvPr/>
        </p:nvPicPr>
        <p:blipFill>
          <a:blip r:embed="rId2"/>
          <a:stretch/>
        </p:blipFill>
        <p:spPr>
          <a:xfrm>
            <a:off x="9467640" y="7086600"/>
            <a:ext cx="8540280" cy="3429000"/>
          </a:xfrm>
          <a:prstGeom prst="rect">
            <a:avLst/>
          </a:prstGeom>
          <a:ln w="0">
            <a:noFill/>
          </a:ln>
        </p:spPr>
      </p:pic>
      <p:pic>
        <p:nvPicPr>
          <p:cNvPr id="75" name="" descr=""/>
          <p:cNvPicPr/>
          <p:nvPr/>
        </p:nvPicPr>
        <p:blipFill>
          <a:blip r:embed="rId3"/>
          <a:stretch/>
        </p:blipFill>
        <p:spPr>
          <a:xfrm>
            <a:off x="9467640" y="12801600"/>
            <a:ext cx="8540280" cy="3429000"/>
          </a:xfrm>
          <a:prstGeom prst="rect">
            <a:avLst/>
          </a:prstGeom>
          <a:ln w="0">
            <a:noFill/>
          </a:ln>
        </p:spPr>
      </p:pic>
      <p:sp>
        <p:nvSpPr>
          <p:cNvPr id="76" name=""/>
          <p:cNvSpPr txBox="1"/>
          <p:nvPr/>
        </p:nvSpPr>
        <p:spPr>
          <a:xfrm>
            <a:off x="9843480" y="10658160"/>
            <a:ext cx="7758720" cy="1457640"/>
          </a:xfrm>
          <a:prstGeom prst="rect">
            <a:avLst/>
          </a:prstGeom>
          <a:noFill/>
          <a:ln w="0">
            <a:noFill/>
          </a:ln>
        </p:spPr>
        <p:txBody>
          <a:bodyPr lIns="90000" rIns="90000" tIns="45000" bIns="45000" anchor="t">
            <a:noAutofit/>
          </a:bodyPr>
          <a:p>
            <a:r>
              <a:rPr b="0" lang="en-US" sz="3200" spc="-1" strike="noStrike">
                <a:solidFill>
                  <a:srgbClr val="000000"/>
                </a:solidFill>
                <a:latin typeface="Ubuntu"/>
              </a:rPr>
              <a:t>A single </a:t>
            </a:r>
            <a:r>
              <a:rPr b="0" lang="en-US" sz="3200" spc="-1" strike="noStrike">
                <a:solidFill>
                  <a:srgbClr val="000000"/>
                </a:solidFill>
                <a:latin typeface="Ubuntu"/>
              </a:rPr>
              <a:t>core </a:t>
            </a:r>
            <a:r>
              <a:rPr b="0" lang="en-US" sz="3200" spc="-1" strike="noStrike">
                <a:solidFill>
                  <a:srgbClr val="000000"/>
                </a:solidFill>
                <a:latin typeface="Ubuntu"/>
              </a:rPr>
              <a:t>version </a:t>
            </a:r>
            <a:r>
              <a:rPr b="0" lang="en-US" sz="3200" spc="-1" strike="noStrike">
                <a:solidFill>
                  <a:srgbClr val="000000"/>
                </a:solidFill>
                <a:latin typeface="Ubuntu"/>
              </a:rPr>
              <a:t>of C++ is </a:t>
            </a:r>
            <a:r>
              <a:rPr b="0" lang="en-US" sz="3200" spc="-1" strike="noStrike">
                <a:solidFill>
                  <a:srgbClr val="000000"/>
                </a:solidFill>
                <a:latin typeface="Ubuntu"/>
              </a:rPr>
              <a:t>much </a:t>
            </a:r>
            <a:r>
              <a:rPr b="0" lang="en-US" sz="3200" spc="-1" strike="noStrike">
                <a:solidFill>
                  <a:srgbClr val="000000"/>
                </a:solidFill>
                <a:latin typeface="Ubuntu"/>
              </a:rPr>
              <a:t>faster </a:t>
            </a:r>
            <a:r>
              <a:rPr b="0" lang="en-US" sz="3200" spc="-1" strike="noStrike">
                <a:solidFill>
                  <a:srgbClr val="000000"/>
                </a:solidFill>
                <a:latin typeface="Ubuntu"/>
              </a:rPr>
              <a:t>than a </a:t>
            </a:r>
            <a:r>
              <a:rPr b="0" lang="en-US" sz="3200" spc="-1" strike="noStrike">
                <a:solidFill>
                  <a:srgbClr val="000000"/>
                </a:solidFill>
                <a:latin typeface="Ubuntu"/>
              </a:rPr>
              <a:t>single </a:t>
            </a:r>
            <a:r>
              <a:rPr b="0" lang="en-US" sz="3200" spc="-1" strike="noStrike">
                <a:solidFill>
                  <a:srgbClr val="000000"/>
                </a:solidFill>
                <a:latin typeface="Ubuntu"/>
              </a:rPr>
              <a:t>core </a:t>
            </a:r>
            <a:r>
              <a:rPr b="0" lang="en-US" sz="3200" spc="-1" strike="noStrike">
                <a:solidFill>
                  <a:srgbClr val="000000"/>
                </a:solidFill>
                <a:latin typeface="Ubuntu"/>
              </a:rPr>
              <a:t>version </a:t>
            </a:r>
            <a:r>
              <a:rPr b="0" lang="en-US" sz="3200" spc="-1" strike="noStrike">
                <a:solidFill>
                  <a:srgbClr val="000000"/>
                </a:solidFill>
                <a:latin typeface="Ubuntu"/>
              </a:rPr>
              <a:t>of </a:t>
            </a:r>
            <a:r>
              <a:rPr b="0" lang="en-US" sz="3200" spc="-1" strike="noStrike">
                <a:solidFill>
                  <a:srgbClr val="000000"/>
                </a:solidFill>
                <a:latin typeface="Ubuntu"/>
              </a:rPr>
              <a:t>Python </a:t>
            </a:r>
            <a:r>
              <a:rPr b="0" lang="en-US" sz="3200" spc="-1" strike="noStrike">
                <a:solidFill>
                  <a:srgbClr val="000000"/>
                </a:solidFill>
                <a:latin typeface="Ubuntu"/>
              </a:rPr>
              <a:t>at the </a:t>
            </a:r>
            <a:r>
              <a:rPr b="0" lang="en-US" sz="3200" spc="-1" strike="noStrike">
                <a:solidFill>
                  <a:srgbClr val="000000"/>
                </a:solidFill>
                <a:latin typeface="Ubuntu"/>
              </a:rPr>
              <a:t>cost of </a:t>
            </a:r>
            <a:r>
              <a:rPr b="0" lang="en-US" sz="3200" spc="-1" strike="noStrike">
                <a:solidFill>
                  <a:srgbClr val="000000"/>
                </a:solidFill>
                <a:latin typeface="Ubuntu"/>
              </a:rPr>
              <a:t>human </a:t>
            </a:r>
            <a:r>
              <a:rPr b="0" lang="en-US" sz="3200" spc="-1" strike="noStrike">
                <a:solidFill>
                  <a:srgbClr val="000000"/>
                </a:solidFill>
                <a:latin typeface="Ubuntu"/>
              </a:rPr>
              <a:t>readabil</a:t>
            </a:r>
            <a:r>
              <a:rPr b="0" lang="en-US" sz="3200" spc="-1" strike="noStrike">
                <a:solidFill>
                  <a:srgbClr val="000000"/>
                </a:solidFill>
                <a:latin typeface="Ubuntu"/>
              </a:rPr>
              <a:t>ity. </a:t>
            </a:r>
            <a:endParaRPr b="0" lang="en-US" sz="3200" spc="-1" strike="noStrike">
              <a:latin typeface="Ubuntu"/>
            </a:endParaRPr>
          </a:p>
        </p:txBody>
      </p:sp>
      <p:sp>
        <p:nvSpPr>
          <p:cNvPr id="77" name=""/>
          <p:cNvSpPr txBox="1"/>
          <p:nvPr/>
        </p:nvSpPr>
        <p:spPr>
          <a:xfrm>
            <a:off x="9467640" y="12255120"/>
            <a:ext cx="7448760" cy="546480"/>
          </a:xfrm>
          <a:prstGeom prst="rect">
            <a:avLst/>
          </a:prstGeom>
          <a:noFill/>
          <a:ln w="0">
            <a:noFill/>
          </a:ln>
        </p:spPr>
        <p:txBody>
          <a:bodyPr lIns="90000" rIns="90000" tIns="45000" bIns="45000" anchor="t">
            <a:noAutofit/>
          </a:bodyPr>
          <a:p>
            <a:r>
              <a:rPr b="1" lang="en-US" sz="3200" spc="-1" strike="noStrike">
                <a:solidFill>
                  <a:srgbClr val="000000"/>
                </a:solidFill>
                <a:latin typeface="Ubuntu"/>
              </a:rPr>
              <a:t>Pyt</a:t>
            </a:r>
            <a:r>
              <a:rPr b="1" lang="en-US" sz="3200" spc="-1" strike="noStrike">
                <a:solidFill>
                  <a:srgbClr val="000000"/>
                </a:solidFill>
                <a:latin typeface="Ubuntu"/>
              </a:rPr>
              <a:t>hon</a:t>
            </a:r>
            <a:endParaRPr b="1" lang="en-US" sz="3200" spc="-1" strike="noStrike">
              <a:latin typeface="Ubuntu"/>
            </a:endParaRPr>
          </a:p>
        </p:txBody>
      </p:sp>
      <p:sp>
        <p:nvSpPr>
          <p:cNvPr id="78" name=""/>
          <p:cNvSpPr txBox="1"/>
          <p:nvPr/>
        </p:nvSpPr>
        <p:spPr>
          <a:xfrm>
            <a:off x="710640" y="22402800"/>
            <a:ext cx="7290360" cy="3686760"/>
          </a:xfrm>
          <a:prstGeom prst="rect">
            <a:avLst/>
          </a:prstGeom>
          <a:noFill/>
          <a:ln w="0">
            <a:noFill/>
          </a:ln>
        </p:spPr>
        <p:txBody>
          <a:bodyPr lIns="90000" rIns="90000" tIns="45000" bIns="45000" anchor="t">
            <a:noAutofit/>
          </a:bodyPr>
          <a:p>
            <a:pPr>
              <a:lnSpc>
                <a:spcPct val="100000"/>
              </a:lnSpc>
              <a:spcBef>
                <a:spcPts val="1599"/>
              </a:spcBef>
              <a:buNone/>
              <a:tabLst>
                <a:tab algn="l" pos="0"/>
              </a:tabLst>
            </a:pPr>
            <a:r>
              <a:rPr b="0" lang="en-US" sz="3200" spc="-1" strike="noStrike">
                <a:solidFill>
                  <a:srgbClr val="000000"/>
                </a:solidFill>
                <a:latin typeface="Ubuntu"/>
              </a:rPr>
              <a:t>For example:</a:t>
            </a:r>
            <a:endParaRPr b="0" lang="en-US" sz="3200" spc="-1" strike="noStrike">
              <a:latin typeface="Ubuntu"/>
            </a:endParaRPr>
          </a:p>
          <a:p>
            <a:pPr>
              <a:lnSpc>
                <a:spcPct val="100000"/>
              </a:lnSpc>
              <a:spcBef>
                <a:spcPts val="1599"/>
              </a:spcBef>
              <a:buNone/>
              <a:tabLst>
                <a:tab algn="l" pos="0"/>
              </a:tabLst>
            </a:pPr>
            <a:r>
              <a:rPr b="0" lang="en-US" sz="3200" spc="-1" strike="noStrike">
                <a:solidFill>
                  <a:srgbClr val="000000"/>
                </a:solidFill>
                <a:latin typeface="Ubuntu"/>
              </a:rPr>
              <a:t>In dense matrix multiplication, the imperative solution has a single stream of data.</a:t>
            </a:r>
            <a:endParaRPr b="0" lang="en-US" sz="3200" spc="-1" strike="noStrike">
              <a:latin typeface="Ubuntu"/>
            </a:endParaRPr>
          </a:p>
          <a:p>
            <a:pPr>
              <a:lnSpc>
                <a:spcPct val="100000"/>
              </a:lnSpc>
              <a:spcBef>
                <a:spcPts val="1599"/>
              </a:spcBef>
              <a:buNone/>
              <a:tabLst>
                <a:tab algn="l" pos="0"/>
              </a:tabLst>
            </a:pPr>
            <a:r>
              <a:rPr b="0" lang="en-US" sz="3200" spc="-1" strike="noStrike">
                <a:solidFill>
                  <a:srgbClr val="000000"/>
                </a:solidFill>
                <a:latin typeface="Ubuntu"/>
              </a:rPr>
              <a:t>However, by utilizing Divide and Conquer algorithms, we can open multiple data streams.</a:t>
            </a:r>
            <a:endParaRPr b="0" lang="en-US" sz="3200" spc="-1" strike="noStrike">
              <a:latin typeface="Ubuntu"/>
            </a:endParaRPr>
          </a:p>
        </p:txBody>
      </p:sp>
      <p:graphicFrame>
        <p:nvGraphicFramePr>
          <p:cNvPr id="79" name=""/>
          <p:cNvGraphicFramePr/>
          <p:nvPr/>
        </p:nvGraphicFramePr>
        <p:xfrm>
          <a:off x="9426240" y="19403640"/>
          <a:ext cx="8616960" cy="5361480"/>
        </p:xfrm>
        <a:graphic>
          <a:graphicData uri="http://schemas.openxmlformats.org/drawingml/2006/table">
            <a:tbl>
              <a:tblPr/>
              <a:tblGrid>
                <a:gridCol w="1707480"/>
                <a:gridCol w="1707480"/>
                <a:gridCol w="1707480"/>
                <a:gridCol w="1707480"/>
                <a:gridCol w="1787040"/>
              </a:tblGrid>
              <a:tr h="1334520">
                <a:tc>
                  <a:txBody>
                    <a:bodyPr lIns="90000" rIns="90000" tIns="46800" bIns="46800" anchor="t">
                      <a:noAutofit/>
                    </a:bodyPr>
                    <a:p>
                      <a:r>
                        <a:rPr b="0" lang="en-US" sz="1800" spc="-1" strike="noStrike">
                          <a:latin typeface="Arial"/>
                        </a:rPr>
                        <a:t>n</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US" sz="1800" spc="-1" strike="noStrike">
                          <a:latin typeface="Arial"/>
                        </a:rPr>
                        <a:t>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US" sz="1800" spc="-1" strike="noStrike">
                          <a:latin typeface="Arial"/>
                        </a:rPr>
                        <a:t>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US" sz="1800" spc="-1" strike="noStrike">
                          <a:latin typeface="Arial"/>
                        </a:rPr>
                        <a:t>128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US" sz="1800" spc="-1" strike="noStrike">
                          <a:latin typeface="Arial"/>
                        </a:rPr>
                        <a:t>256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141640">
                <a:tc>
                  <a:txBody>
                    <a:bodyPr lIns="90000" rIns="90000" tIns="46800" bIns="46800" anchor="t">
                      <a:noAutofit/>
                    </a:bodyPr>
                    <a:p>
                      <a:r>
                        <a:rPr b="0" lang="en-US" sz="1800" spc="-1" strike="noStrike">
                          <a:latin typeface="Arial"/>
                        </a:rPr>
                        <a:t>C++</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800" spc="-1" strike="noStrike">
                          <a:latin typeface="Arial"/>
                        </a:rPr>
                        <a:t>(μs)</a:t>
                      </a:r>
                      <a:endParaRPr b="0" lang="en-US" sz="1800" spc="-1" strike="noStrike">
                        <a:latin typeface="Arial"/>
                      </a:endParaRPr>
                    </a:p>
                    <a:p>
                      <a:r>
                        <a:rPr b="0" lang="en-US" sz="1800" spc="-1" strike="noStrike">
                          <a:latin typeface="Arial"/>
                        </a:rPr>
                        <a:t>320 </a:t>
                      </a:r>
                      <a:endParaRPr b="0" lang="en-US" sz="1800" spc="-1" strike="noStrike">
                        <a:latin typeface="Arial"/>
                      </a:endParaRPr>
                    </a:p>
                    <a:p>
                      <a:r>
                        <a:rPr b="0" lang="en-US" sz="1800" spc="-1" strike="noStrike">
                          <a:latin typeface="Arial"/>
                        </a:rPr>
                        <a:t>319 </a:t>
                      </a:r>
                      <a:endParaRPr b="0" lang="en-US" sz="1800" spc="-1" strike="noStrike">
                        <a:latin typeface="Arial"/>
                      </a:endParaRPr>
                    </a:p>
                    <a:p>
                      <a:r>
                        <a:rPr b="0" lang="en-US" sz="1800" spc="-1" strike="noStrike">
                          <a:latin typeface="Arial"/>
                        </a:rPr>
                        <a:t>343 </a:t>
                      </a:r>
                      <a:endParaRPr b="0" lang="en-US" sz="1800" spc="-1" strike="noStrike">
                        <a:latin typeface="Arial"/>
                      </a:endParaRPr>
                    </a:p>
                    <a:p>
                      <a:r>
                        <a:rPr b="0" lang="en-US" sz="1800" spc="-1" strike="noStrike">
                          <a:latin typeface="Arial"/>
                        </a:rPr>
                        <a:t>414 </a:t>
                      </a:r>
                      <a:endParaRPr b="0" lang="en-US" sz="1800" spc="-1" strike="noStrike">
                        <a:latin typeface="Arial"/>
                      </a:endParaRPr>
                    </a:p>
                    <a:p>
                      <a:endParaRPr b="0" lang="en-US" sz="1800" spc="-1" strike="noStrike">
                        <a:latin typeface="Arial"/>
                      </a:endParaRPr>
                    </a:p>
                    <a:p>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800" spc="-1" strike="noStrike">
                          <a:latin typeface="Arial"/>
                        </a:rPr>
                        <a:t>(μs)</a:t>
                      </a:r>
                      <a:endParaRPr b="0" lang="en-US" sz="1800" spc="-1" strike="noStrike">
                        <a:latin typeface="Arial"/>
                      </a:endParaRPr>
                    </a:p>
                    <a:p>
                      <a:r>
                        <a:rPr b="0" lang="en-US" sz="1800" spc="-1" strike="noStrike">
                          <a:latin typeface="Arial"/>
                        </a:rPr>
                        <a:t>2,516</a:t>
                      </a:r>
                      <a:endParaRPr b="0" lang="en-US" sz="1800" spc="-1" strike="noStrike">
                        <a:latin typeface="Arial"/>
                      </a:endParaRPr>
                    </a:p>
                    <a:p>
                      <a:r>
                        <a:rPr b="0" lang="en-US" sz="1800" spc="-1" strike="noStrike">
                          <a:latin typeface="Arial"/>
                        </a:rPr>
                        <a:t>2,158</a:t>
                      </a:r>
                      <a:endParaRPr b="0" lang="en-US" sz="1800" spc="-1" strike="noStrike">
                        <a:latin typeface="Arial"/>
                      </a:endParaRPr>
                    </a:p>
                    <a:p>
                      <a:r>
                        <a:rPr b="0" lang="en-US" sz="1800" spc="-1" strike="noStrike">
                          <a:latin typeface="Arial"/>
                        </a:rPr>
                        <a:t>3,080</a:t>
                      </a:r>
                      <a:endParaRPr b="0" lang="en-US" sz="1800" spc="-1" strike="noStrike">
                        <a:latin typeface="Arial"/>
                      </a:endParaRPr>
                    </a:p>
                    <a:p>
                      <a:r>
                        <a:rPr b="0" lang="en-US" sz="1800" spc="-1" strike="noStrike">
                          <a:latin typeface="Arial"/>
                        </a:rPr>
                        <a:t>2,058</a:t>
                      </a:r>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800" spc="-1" strike="noStrike">
                          <a:latin typeface="Arial"/>
                        </a:rPr>
                        <a:t>(μs)</a:t>
                      </a:r>
                      <a:endParaRPr b="0" lang="en-US" sz="1800" spc="-1" strike="noStrike">
                        <a:latin typeface="Arial"/>
                      </a:endParaRPr>
                    </a:p>
                    <a:p>
                      <a:r>
                        <a:rPr b="0" lang="en-US" sz="1800" spc="-1" strike="noStrike">
                          <a:latin typeface="Arial"/>
                        </a:rPr>
                        <a:t>16,690</a:t>
                      </a:r>
                      <a:endParaRPr b="0" lang="en-US" sz="1800" spc="-1" strike="noStrike">
                        <a:latin typeface="Arial"/>
                      </a:endParaRPr>
                    </a:p>
                    <a:p>
                      <a:r>
                        <a:rPr b="0" lang="en-US" sz="1800" spc="-1" strike="noStrike">
                          <a:latin typeface="Arial"/>
                        </a:rPr>
                        <a:t>17,240</a:t>
                      </a:r>
                      <a:endParaRPr b="0" lang="en-US" sz="1800" spc="-1" strike="noStrike">
                        <a:latin typeface="Arial"/>
                      </a:endParaRPr>
                    </a:p>
                    <a:p>
                      <a:r>
                        <a:rPr b="0" lang="en-US" sz="1800" spc="-1" strike="noStrike">
                          <a:latin typeface="Arial"/>
                        </a:rPr>
                        <a:t>16,180</a:t>
                      </a:r>
                      <a:endParaRPr b="0" lang="en-US" sz="1800" spc="-1" strike="noStrike">
                        <a:latin typeface="Arial"/>
                      </a:endParaRPr>
                    </a:p>
                    <a:p>
                      <a:r>
                        <a:rPr b="0" lang="en-US" sz="1800" spc="-1" strike="noStrike">
                          <a:latin typeface="Arial"/>
                        </a:rPr>
                        <a:t>17,250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800" spc="-1" strike="noStrike">
                          <a:latin typeface="Arial"/>
                        </a:rPr>
                        <a:t>(</a:t>
                      </a:r>
                      <a:r>
                        <a:rPr b="0" lang="en-US" sz="1800" spc="-1" strike="noStrike">
                          <a:latin typeface="Arial"/>
                        </a:rPr>
                        <a:t>μ</a:t>
                      </a:r>
                      <a:r>
                        <a:rPr b="0" lang="en-US" sz="1800" spc="-1" strike="noStrike">
                          <a:latin typeface="Arial"/>
                        </a:rPr>
                        <a:t>s</a:t>
                      </a:r>
                      <a:r>
                        <a:rPr b="0" lang="en-US" sz="1800" spc="-1" strike="noStrike">
                          <a:latin typeface="Arial"/>
                        </a:rPr>
                        <a:t>)</a:t>
                      </a:r>
                      <a:endParaRPr b="0" lang="en-US" sz="1800" spc="-1" strike="noStrike">
                        <a:latin typeface="Arial"/>
                      </a:endParaRPr>
                    </a:p>
                    <a:p>
                      <a:r>
                        <a:rPr b="0" lang="en-US" sz="1800" spc="-1" strike="noStrike">
                          <a:latin typeface="Arial"/>
                        </a:rPr>
                        <a:t>1</a:t>
                      </a:r>
                      <a:r>
                        <a:rPr b="0" lang="en-US" sz="1800" spc="-1" strike="noStrike">
                          <a:latin typeface="Arial"/>
                        </a:rPr>
                        <a:t>2</a:t>
                      </a:r>
                      <a:r>
                        <a:rPr b="0" lang="en-US" sz="1800" spc="-1" strike="noStrike">
                          <a:latin typeface="Arial"/>
                        </a:rPr>
                        <a:t>9</a:t>
                      </a:r>
                      <a:r>
                        <a:rPr b="0" lang="en-US" sz="1800" spc="-1" strike="noStrike">
                          <a:latin typeface="Arial"/>
                        </a:rPr>
                        <a:t>,</a:t>
                      </a:r>
                      <a:r>
                        <a:rPr b="0" lang="en-US" sz="1800" spc="-1" strike="noStrike">
                          <a:latin typeface="Arial"/>
                        </a:rPr>
                        <a:t>0</a:t>
                      </a:r>
                      <a:r>
                        <a:rPr b="0" lang="en-US" sz="1800" spc="-1" strike="noStrike">
                          <a:latin typeface="Arial"/>
                        </a:rPr>
                        <a:t>0</a:t>
                      </a:r>
                      <a:r>
                        <a:rPr b="0" lang="en-US" sz="1800" spc="-1" strike="noStrike">
                          <a:latin typeface="Arial"/>
                        </a:rPr>
                        <a:t>0</a:t>
                      </a:r>
                      <a:endParaRPr b="0" lang="en-US" sz="1800" spc="-1" strike="noStrike">
                        <a:latin typeface="Arial"/>
                      </a:endParaRPr>
                    </a:p>
                    <a:p>
                      <a:r>
                        <a:rPr b="0" lang="en-US" sz="1800" spc="-1" strike="noStrike">
                          <a:latin typeface="Arial"/>
                        </a:rPr>
                        <a:t>1</a:t>
                      </a:r>
                      <a:r>
                        <a:rPr b="0" lang="en-US" sz="1800" spc="-1" strike="noStrike">
                          <a:latin typeface="Arial"/>
                        </a:rPr>
                        <a:t>3</a:t>
                      </a:r>
                      <a:r>
                        <a:rPr b="0" lang="en-US" sz="1800" spc="-1" strike="noStrike">
                          <a:latin typeface="Arial"/>
                        </a:rPr>
                        <a:t>1</a:t>
                      </a:r>
                      <a:r>
                        <a:rPr b="0" lang="en-US" sz="1800" spc="-1" strike="noStrike">
                          <a:latin typeface="Arial"/>
                        </a:rPr>
                        <a:t>,</a:t>
                      </a:r>
                      <a:r>
                        <a:rPr b="0" lang="en-US" sz="1800" spc="-1" strike="noStrike">
                          <a:latin typeface="Arial"/>
                        </a:rPr>
                        <a:t>1</a:t>
                      </a:r>
                      <a:r>
                        <a:rPr b="0" lang="en-US" sz="1800" spc="-1" strike="noStrike">
                          <a:latin typeface="Arial"/>
                        </a:rPr>
                        <a:t>0</a:t>
                      </a:r>
                      <a:r>
                        <a:rPr b="0" lang="en-US" sz="1800" spc="-1" strike="noStrike">
                          <a:latin typeface="Arial"/>
                        </a:rPr>
                        <a:t>0</a:t>
                      </a:r>
                      <a:endParaRPr b="0" lang="en-US" sz="1800" spc="-1" strike="noStrike">
                        <a:latin typeface="Arial"/>
                      </a:endParaRPr>
                    </a:p>
                    <a:p>
                      <a:r>
                        <a:rPr b="0" lang="en-US" sz="1800" spc="-1" strike="noStrike">
                          <a:latin typeface="Arial"/>
                        </a:rPr>
                        <a:t>1</a:t>
                      </a:r>
                      <a:r>
                        <a:rPr b="0" lang="en-US" sz="1800" spc="-1" strike="noStrike">
                          <a:latin typeface="Arial"/>
                        </a:rPr>
                        <a:t>3</a:t>
                      </a:r>
                      <a:r>
                        <a:rPr b="0" lang="en-US" sz="1800" spc="-1" strike="noStrike">
                          <a:latin typeface="Arial"/>
                        </a:rPr>
                        <a:t>0</a:t>
                      </a:r>
                      <a:r>
                        <a:rPr b="0" lang="en-US" sz="1800" spc="-1" strike="noStrike">
                          <a:latin typeface="Arial"/>
                        </a:rPr>
                        <a:t>,</a:t>
                      </a:r>
                      <a:r>
                        <a:rPr b="0" lang="en-US" sz="1800" spc="-1" strike="noStrike">
                          <a:latin typeface="Arial"/>
                        </a:rPr>
                        <a:t>2</a:t>
                      </a:r>
                      <a:r>
                        <a:rPr b="0" lang="en-US" sz="1800" spc="-1" strike="noStrike">
                          <a:latin typeface="Arial"/>
                        </a:rPr>
                        <a:t>0</a:t>
                      </a:r>
                      <a:r>
                        <a:rPr b="0" lang="en-US" sz="1800" spc="-1" strike="noStrike">
                          <a:latin typeface="Arial"/>
                        </a:rPr>
                        <a:t>0</a:t>
                      </a:r>
                      <a:endParaRPr b="0" lang="en-US" sz="1800" spc="-1" strike="noStrike">
                        <a:latin typeface="Arial"/>
                      </a:endParaRPr>
                    </a:p>
                    <a:p>
                      <a:r>
                        <a:rPr b="0" lang="en-US" sz="1800" spc="-1" strike="noStrike">
                          <a:latin typeface="Arial"/>
                        </a:rPr>
                        <a:t>1</a:t>
                      </a:r>
                      <a:r>
                        <a:rPr b="0" lang="en-US" sz="1800" spc="-1" strike="noStrike">
                          <a:latin typeface="Arial"/>
                        </a:rPr>
                        <a:t>2</a:t>
                      </a:r>
                      <a:r>
                        <a:rPr b="0" lang="en-US" sz="1800" spc="-1" strike="noStrike">
                          <a:latin typeface="Arial"/>
                        </a:rPr>
                        <a:t>9</a:t>
                      </a:r>
                      <a:r>
                        <a:rPr b="0" lang="en-US" sz="1800" spc="-1" strike="noStrike">
                          <a:latin typeface="Arial"/>
                        </a:rPr>
                        <a:t>,</a:t>
                      </a:r>
                      <a:r>
                        <a:rPr b="0" lang="en-US" sz="1800" spc="-1" strike="noStrike">
                          <a:latin typeface="Arial"/>
                        </a:rPr>
                        <a:t>1</a:t>
                      </a:r>
                      <a:r>
                        <a:rPr b="0" lang="en-US" sz="1800" spc="-1" strike="noStrike">
                          <a:latin typeface="Arial"/>
                        </a:rPr>
                        <a:t>0</a:t>
                      </a:r>
                      <a:r>
                        <a:rPr b="0" lang="en-US" sz="1800" spc="-1" strike="noStrike">
                          <a:latin typeface="Arial"/>
                        </a:rPr>
                        <a:t>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885680">
                <a:tc>
                  <a:txBody>
                    <a:bodyPr lIns="90000" rIns="90000" tIns="46800" bIns="46800" anchor="t">
                      <a:noAutofit/>
                    </a:bodyPr>
                    <a:p>
                      <a:r>
                        <a:rPr b="0" lang="en-US" sz="1800" spc="-1" strike="noStrike">
                          <a:latin typeface="Arial"/>
                        </a:rPr>
                        <a:t>P</a:t>
                      </a:r>
                      <a:r>
                        <a:rPr b="0" lang="en-US" sz="1800" spc="-1" strike="noStrike">
                          <a:latin typeface="Arial"/>
                        </a:rPr>
                        <a:t>y</a:t>
                      </a:r>
                      <a:r>
                        <a:rPr b="0" lang="en-US" sz="1800" spc="-1" strike="noStrike">
                          <a:latin typeface="Arial"/>
                        </a:rPr>
                        <a:t>t</a:t>
                      </a:r>
                      <a:r>
                        <a:rPr b="0" lang="en-US" sz="1800" spc="-1" strike="noStrike">
                          <a:latin typeface="Arial"/>
                        </a:rPr>
                        <a:t>h</a:t>
                      </a:r>
                      <a:r>
                        <a:rPr b="0" lang="en-US" sz="1800" spc="-1" strike="noStrike">
                          <a:latin typeface="Arial"/>
                        </a:rPr>
                        <a:t>o</a:t>
                      </a:r>
                      <a:r>
                        <a:rPr b="0" lang="en-US" sz="1800" spc="-1" strike="noStrike">
                          <a:latin typeface="Arial"/>
                        </a:rPr>
                        <a:t>n</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800" spc="-1" strike="noStrike">
                          <a:latin typeface="Arial"/>
                        </a:rPr>
                        <a:t>(μs)</a:t>
                      </a:r>
                      <a:endParaRPr b="0" lang="en-US" sz="1800" spc="-1" strike="noStrike">
                        <a:latin typeface="Arial"/>
                      </a:endParaRPr>
                    </a:p>
                    <a:p>
                      <a:r>
                        <a:rPr b="0" lang="en-US" sz="1800" spc="-1" strike="noStrike">
                          <a:latin typeface="Arial"/>
                        </a:rPr>
                        <a:t>2,040</a:t>
                      </a:r>
                      <a:endParaRPr b="0" lang="en-US" sz="1800" spc="-1" strike="noStrike">
                        <a:latin typeface="Arial"/>
                      </a:endParaRPr>
                    </a:p>
                    <a:p>
                      <a:r>
                        <a:rPr b="0" lang="en-US" sz="1800" spc="-1" strike="noStrike">
                          <a:latin typeface="Arial"/>
                        </a:rPr>
                        <a:t>2,040</a:t>
                      </a:r>
                      <a:endParaRPr b="0" lang="en-US" sz="1800" spc="-1" strike="noStrike">
                        <a:latin typeface="Arial"/>
                      </a:endParaRPr>
                    </a:p>
                    <a:p>
                      <a:r>
                        <a:rPr b="0" lang="en-US" sz="1800" spc="-1" strike="noStrike">
                          <a:latin typeface="Arial"/>
                        </a:rPr>
                        <a:t>2,040 </a:t>
                      </a:r>
                      <a:endParaRPr b="0" lang="en-US" sz="1800" spc="-1" strike="noStrike">
                        <a:latin typeface="Arial"/>
                      </a:endParaRPr>
                    </a:p>
                    <a:p>
                      <a:r>
                        <a:rPr b="0" lang="en-US" sz="1800" spc="-1" strike="noStrike">
                          <a:latin typeface="Arial"/>
                        </a:rPr>
                        <a:t>2,100</a:t>
                      </a:r>
                      <a:endParaRPr b="0" lang="en-US" sz="1800" spc="-1" strike="noStrike">
                        <a:latin typeface="Arial"/>
                      </a:endParaRPr>
                    </a:p>
                    <a:p>
                      <a:endParaRPr b="0" lang="en-US" sz="1800" spc="-1" strike="noStrike">
                        <a:latin typeface="Arial"/>
                      </a:endParaRPr>
                    </a:p>
                    <a:p>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800" spc="-1" strike="noStrike">
                          <a:latin typeface="Arial"/>
                        </a:rPr>
                        <a:t>(μs)</a:t>
                      </a:r>
                      <a:endParaRPr b="0" lang="en-US" sz="1800" spc="-1" strike="noStrike">
                        <a:latin typeface="Arial"/>
                      </a:endParaRPr>
                    </a:p>
                    <a:p>
                      <a:r>
                        <a:rPr b="0" lang="en-US" sz="1800" spc="-1" strike="noStrike">
                          <a:latin typeface="Arial"/>
                        </a:rPr>
                        <a:t>17,250</a:t>
                      </a:r>
                      <a:endParaRPr b="0" lang="en-US" sz="1800" spc="-1" strike="noStrike">
                        <a:latin typeface="Arial"/>
                      </a:endParaRPr>
                    </a:p>
                    <a:p>
                      <a:r>
                        <a:rPr b="0" lang="en-US" sz="1800" spc="-1" strike="noStrike">
                          <a:latin typeface="Arial"/>
                        </a:rPr>
                        <a:t>15,780</a:t>
                      </a:r>
                      <a:endParaRPr b="0" lang="en-US" sz="1800" spc="-1" strike="noStrike">
                        <a:latin typeface="Arial"/>
                      </a:endParaRPr>
                    </a:p>
                    <a:p>
                      <a:r>
                        <a:rPr b="0" lang="en-US" sz="1800" spc="-1" strike="noStrike">
                          <a:latin typeface="Arial"/>
                        </a:rPr>
                        <a:t>15,840</a:t>
                      </a:r>
                      <a:endParaRPr b="0" lang="en-US" sz="1800" spc="-1" strike="noStrike">
                        <a:latin typeface="Arial"/>
                      </a:endParaRPr>
                    </a:p>
                    <a:p>
                      <a:r>
                        <a:rPr b="0" lang="en-US" sz="1800" spc="-1" strike="noStrike">
                          <a:latin typeface="Arial"/>
                        </a:rPr>
                        <a:t>15,500</a:t>
                      </a:r>
                      <a:endParaRPr b="0" lang="en-US" sz="1800" spc="-1" strike="noStrike">
                        <a:latin typeface="Arial"/>
                      </a:endParaRPr>
                    </a:p>
                    <a:p>
                      <a:endParaRPr b="0" lang="en-US" sz="1800" spc="-1" strike="noStrike">
                        <a:latin typeface="Arial"/>
                      </a:endParaRPr>
                    </a:p>
                    <a:p>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800" spc="-1" strike="noStrike">
                          <a:latin typeface="Arial"/>
                        </a:rPr>
                        <a:t>(μs)</a:t>
                      </a:r>
                      <a:endParaRPr b="0" lang="en-US" sz="1800" spc="-1" strike="noStrike">
                        <a:latin typeface="Arial"/>
                      </a:endParaRPr>
                    </a:p>
                    <a:p>
                      <a:r>
                        <a:rPr b="0" lang="en-US" sz="1800" spc="-1" strike="noStrike">
                          <a:latin typeface="Arial"/>
                        </a:rPr>
                        <a:t>119,300</a:t>
                      </a:r>
                      <a:endParaRPr b="0" lang="en-US" sz="1800" spc="-1" strike="noStrike">
                        <a:latin typeface="Arial"/>
                      </a:endParaRPr>
                    </a:p>
                    <a:p>
                      <a:r>
                        <a:rPr b="0" lang="en-US" sz="1800" spc="-1" strike="noStrike">
                          <a:latin typeface="Arial"/>
                        </a:rPr>
                        <a:t>122,400</a:t>
                      </a:r>
                      <a:endParaRPr b="0" lang="en-US" sz="1800" spc="-1" strike="noStrike">
                        <a:latin typeface="Arial"/>
                      </a:endParaRPr>
                    </a:p>
                    <a:p>
                      <a:r>
                        <a:rPr b="0" lang="en-US" sz="1800" spc="-1" strike="noStrike">
                          <a:latin typeface="Arial"/>
                        </a:rPr>
                        <a:t>126,200</a:t>
                      </a:r>
                      <a:endParaRPr b="0" lang="en-US" sz="1800" spc="-1" strike="noStrike">
                        <a:latin typeface="Arial"/>
                      </a:endParaRPr>
                    </a:p>
                    <a:p>
                      <a:r>
                        <a:rPr b="0" lang="en-US" sz="1800" spc="-1" strike="noStrike">
                          <a:latin typeface="Arial"/>
                        </a:rPr>
                        <a:t>124,900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800" spc="-1" strike="noStrike">
                          <a:latin typeface="Arial"/>
                        </a:rPr>
                        <a:t>(μs)</a:t>
                      </a:r>
                      <a:endParaRPr b="0" lang="en-US" sz="1800" spc="-1" strike="noStrike">
                        <a:latin typeface="Arial"/>
                      </a:endParaRPr>
                    </a:p>
                    <a:p>
                      <a:r>
                        <a:rPr b="0" lang="en-US" sz="1800" spc="-1" strike="noStrike">
                          <a:latin typeface="Arial"/>
                        </a:rPr>
                        <a:t>985,400</a:t>
                      </a:r>
                      <a:endParaRPr b="0" lang="en-US" sz="1800" spc="-1" strike="noStrike">
                        <a:latin typeface="Arial"/>
                      </a:endParaRPr>
                    </a:p>
                    <a:p>
                      <a:r>
                        <a:rPr b="0" lang="en-US" sz="1800" spc="-1" strike="noStrike">
                          <a:latin typeface="Arial"/>
                        </a:rPr>
                        <a:t>994,700</a:t>
                      </a:r>
                      <a:endParaRPr b="0" lang="en-US" sz="1800" spc="-1" strike="noStrike">
                        <a:latin typeface="Arial"/>
                      </a:endParaRPr>
                    </a:p>
                    <a:p>
                      <a:r>
                        <a:rPr b="0" lang="en-US" sz="1800" spc="-1" strike="noStrike">
                          <a:latin typeface="Arial"/>
                        </a:rPr>
                        <a:t>992,500</a:t>
                      </a:r>
                      <a:endParaRPr b="0" lang="en-US" sz="1800" spc="-1" strike="noStrike">
                        <a:latin typeface="Arial"/>
                      </a:endParaRPr>
                    </a:p>
                    <a:p>
                      <a:r>
                        <a:rPr b="0" lang="en-US" sz="1800" spc="-1" strike="noStrike">
                          <a:latin typeface="Arial"/>
                        </a:rPr>
                        <a:t>971,800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80" name="" descr=""/>
          <p:cNvPicPr/>
          <p:nvPr/>
        </p:nvPicPr>
        <p:blipFill>
          <a:blip r:embed="rId4"/>
          <a:stretch/>
        </p:blipFill>
        <p:spPr>
          <a:xfrm>
            <a:off x="9486720" y="25587720"/>
            <a:ext cx="8556480" cy="2072880"/>
          </a:xfrm>
          <a:prstGeom prst="rect">
            <a:avLst/>
          </a:prstGeom>
          <a:ln w="0">
            <a:noFill/>
          </a:ln>
        </p:spPr>
      </p:pic>
      <p:sp>
        <p:nvSpPr>
          <p:cNvPr id="81" name=""/>
          <p:cNvSpPr txBox="1"/>
          <p:nvPr/>
        </p:nvSpPr>
        <p:spPr>
          <a:xfrm>
            <a:off x="9798480" y="18801000"/>
            <a:ext cx="8260920" cy="491040"/>
          </a:xfrm>
          <a:prstGeom prst="rect">
            <a:avLst/>
          </a:prstGeom>
          <a:noFill/>
          <a:ln w="0">
            <a:noFill/>
          </a:ln>
        </p:spPr>
        <p:txBody>
          <a:bodyPr lIns="90000" rIns="90000" tIns="45000" bIns="45000" anchor="t">
            <a:noAutofit/>
          </a:bodyPr>
          <a:p>
            <a:r>
              <a:rPr b="0" i="1" lang="en-US" sz="2700" spc="-1" strike="noStrike">
                <a:solidFill>
                  <a:srgbClr val="000000"/>
                </a:solidFill>
                <a:latin typeface="Constantia"/>
              </a:rPr>
              <a:t> </a:t>
            </a:r>
            <a:r>
              <a:rPr b="0" i="1" lang="en-US" sz="2700" spc="-1" strike="noStrike">
                <a:solidFill>
                  <a:srgbClr val="000000"/>
                </a:solidFill>
                <a:latin typeface="Ubuntu"/>
              </a:rPr>
              <a:t>Execution time comparison: Matrix multiplication</a:t>
            </a:r>
            <a:endParaRPr b="0" lang="en-US" sz="2700" spc="-1" strike="noStrike">
              <a:latin typeface="Arial"/>
            </a:endParaRPr>
          </a:p>
        </p:txBody>
      </p:sp>
      <p:sp>
        <p:nvSpPr>
          <p:cNvPr id="82" name=""/>
          <p:cNvSpPr txBox="1"/>
          <p:nvPr/>
        </p:nvSpPr>
        <p:spPr>
          <a:xfrm>
            <a:off x="9578880" y="24884640"/>
            <a:ext cx="8464320" cy="489960"/>
          </a:xfrm>
          <a:prstGeom prst="rect">
            <a:avLst/>
          </a:prstGeom>
          <a:noFill/>
          <a:ln w="0">
            <a:noFill/>
          </a:ln>
        </p:spPr>
        <p:txBody>
          <a:bodyPr lIns="90000" rIns="90000" tIns="45000" bIns="45000" anchor="t">
            <a:noAutofit/>
          </a:bodyPr>
          <a:p>
            <a:r>
              <a:rPr b="0" i="1" lang="en-US" sz="2000" spc="-1" strike="noStrike">
                <a:solidFill>
                  <a:srgbClr val="000000"/>
                </a:solidFill>
                <a:latin typeface="Ubuntu"/>
              </a:rPr>
              <a:t>Python vs C++  time to execute dense matrix multiple for n by n matrix.</a:t>
            </a:r>
            <a:endParaRPr b="0" lang="en-US" sz="2000" spc="-1" strike="noStrike">
              <a:latin typeface="Ubuntu"/>
            </a:endParaRPr>
          </a:p>
        </p:txBody>
      </p:sp>
      <p:sp>
        <p:nvSpPr>
          <p:cNvPr id="83" name=""/>
          <p:cNvSpPr txBox="1"/>
          <p:nvPr/>
        </p:nvSpPr>
        <p:spPr>
          <a:xfrm>
            <a:off x="9601200" y="27660600"/>
            <a:ext cx="8379000" cy="685800"/>
          </a:xfrm>
          <a:prstGeom prst="rect">
            <a:avLst/>
          </a:prstGeom>
          <a:noFill/>
          <a:ln w="0">
            <a:noFill/>
          </a:ln>
        </p:spPr>
        <p:txBody>
          <a:bodyPr lIns="90000" rIns="90000" tIns="45000" bIns="45000" anchor="t">
            <a:noAutofit/>
          </a:bodyPr>
          <a:p>
            <a:r>
              <a:rPr b="0" i="1" lang="en-US" sz="1500" spc="-1" strike="noStrike">
                <a:solidFill>
                  <a:srgbClr val="000000"/>
                </a:solidFill>
                <a:latin typeface="Ubuntu"/>
              </a:rPr>
              <a:t>Timing was implemented in software. </a:t>
            </a:r>
            <a:endParaRPr b="0" i="1" lang="en-US" sz="1500" spc="-1" strike="noStrike">
              <a:latin typeface="Ubuntu"/>
            </a:endParaRPr>
          </a:p>
          <a:p>
            <a:r>
              <a:rPr b="0" i="1" lang="en-US" sz="1500" spc="-1" strike="noStrike">
                <a:solidFill>
                  <a:srgbClr val="000000"/>
                </a:solidFill>
                <a:latin typeface="Ubuntu"/>
              </a:rPr>
              <a:t>Note: Mean execution time used in graph</a:t>
            </a:r>
            <a:endParaRPr b="0" i="1" lang="en-US" sz="1500" spc="-1" strike="noStrike">
              <a:latin typeface="Ubuntu"/>
            </a:endParaRPr>
          </a:p>
        </p:txBody>
      </p:sp>
      <p:pic>
        <p:nvPicPr>
          <p:cNvPr id="84" name="" descr=""/>
          <p:cNvPicPr/>
          <p:nvPr/>
        </p:nvPicPr>
        <p:blipFill>
          <a:blip r:embed="rId5"/>
          <a:stretch/>
        </p:blipFill>
        <p:spPr>
          <a:xfrm>
            <a:off x="18356400" y="6503400"/>
            <a:ext cx="8520480" cy="5383800"/>
          </a:xfrm>
          <a:prstGeom prst="rect">
            <a:avLst/>
          </a:prstGeom>
          <a:ln w="0">
            <a:noFill/>
          </a:ln>
        </p:spPr>
      </p:pic>
      <p:sp>
        <p:nvSpPr>
          <p:cNvPr id="85" name=""/>
          <p:cNvSpPr txBox="1"/>
          <p:nvPr/>
        </p:nvSpPr>
        <p:spPr>
          <a:xfrm>
            <a:off x="18713880" y="12115800"/>
            <a:ext cx="7803720" cy="1828800"/>
          </a:xfrm>
          <a:prstGeom prst="rect">
            <a:avLst/>
          </a:prstGeom>
          <a:noFill/>
          <a:ln w="0">
            <a:noFill/>
          </a:ln>
        </p:spPr>
        <p:txBody>
          <a:bodyPr lIns="90000" rIns="90000" tIns="45000" bIns="45000" anchor="t">
            <a:noAutofit/>
          </a:bodyPr>
          <a:p>
            <a:r>
              <a:rPr b="0" lang="en-US" sz="3400" spc="-1" strike="noStrike">
                <a:solidFill>
                  <a:srgbClr val="000000"/>
                </a:solidFill>
                <a:latin typeface="Ubuntu"/>
              </a:rPr>
              <a:t>Although the C++ code is inherently faster, it is consistently  ~6 times faster than Python for any value of n.</a:t>
            </a:r>
            <a:endParaRPr b="0" lang="en-US" sz="3400" spc="-1" strike="noStrike">
              <a:latin typeface="Ubuntu"/>
            </a:endParaRPr>
          </a:p>
        </p:txBody>
      </p:sp>
      <p:sp>
        <p:nvSpPr>
          <p:cNvPr id="86" name=""/>
          <p:cNvSpPr txBox="1"/>
          <p:nvPr/>
        </p:nvSpPr>
        <p:spPr>
          <a:xfrm>
            <a:off x="18713880" y="13944600"/>
            <a:ext cx="6858000" cy="1828800"/>
          </a:xfrm>
          <a:prstGeom prst="rect">
            <a:avLst/>
          </a:prstGeom>
          <a:noFill/>
          <a:ln w="0">
            <a:noFill/>
          </a:ln>
        </p:spPr>
        <p:txBody>
          <a:bodyPr lIns="90000" rIns="90000" tIns="45000" bIns="45000" anchor="t">
            <a:noAutofit/>
          </a:bodyPr>
          <a:p>
            <a:r>
              <a:rPr b="0" lang="en-US" sz="3400" spc="-1" strike="noStrike">
                <a:solidFill>
                  <a:srgbClr val="000000"/>
                </a:solidFill>
                <a:latin typeface="Ubuntu"/>
              </a:rPr>
              <a:t>W</a:t>
            </a:r>
            <a:r>
              <a:rPr b="0" lang="en-US" sz="3400" spc="-1" strike="noStrike">
                <a:solidFill>
                  <a:srgbClr val="000000"/>
                </a:solidFill>
                <a:latin typeface="Ubuntu"/>
              </a:rPr>
              <a:t>e</a:t>
            </a:r>
            <a:r>
              <a:rPr b="0" lang="en-US" sz="3400" spc="-1" strike="noStrike">
                <a:solidFill>
                  <a:srgbClr val="000000"/>
                </a:solidFill>
                <a:latin typeface="Ubuntu"/>
              </a:rPr>
              <a:t> </a:t>
            </a:r>
            <a:r>
              <a:rPr b="0" lang="en-US" sz="3400" spc="-1" strike="noStrike">
                <a:solidFill>
                  <a:srgbClr val="000000"/>
                </a:solidFill>
                <a:latin typeface="Ubuntu"/>
              </a:rPr>
              <a:t>w</a:t>
            </a:r>
            <a:r>
              <a:rPr b="0" lang="en-US" sz="3400" spc="-1" strike="noStrike">
                <a:solidFill>
                  <a:srgbClr val="000000"/>
                </a:solidFill>
                <a:latin typeface="Ubuntu"/>
              </a:rPr>
              <a:t>o</a:t>
            </a:r>
            <a:r>
              <a:rPr b="0" lang="en-US" sz="3400" spc="-1" strike="noStrike">
                <a:solidFill>
                  <a:srgbClr val="000000"/>
                </a:solidFill>
                <a:latin typeface="Ubuntu"/>
              </a:rPr>
              <a:t>u</a:t>
            </a:r>
            <a:r>
              <a:rPr b="0" lang="en-US" sz="3400" spc="-1" strike="noStrike">
                <a:solidFill>
                  <a:srgbClr val="000000"/>
                </a:solidFill>
                <a:latin typeface="Ubuntu"/>
              </a:rPr>
              <a:t>l</a:t>
            </a:r>
            <a:r>
              <a:rPr b="0" lang="en-US" sz="3400" spc="-1" strike="noStrike">
                <a:solidFill>
                  <a:srgbClr val="000000"/>
                </a:solidFill>
                <a:latin typeface="Ubuntu"/>
              </a:rPr>
              <a:t>d</a:t>
            </a:r>
            <a:r>
              <a:rPr b="0" lang="en-US" sz="3400" spc="-1" strike="noStrike">
                <a:solidFill>
                  <a:srgbClr val="000000"/>
                </a:solidFill>
                <a:latin typeface="Ubuntu"/>
              </a:rPr>
              <a:t> </a:t>
            </a:r>
            <a:r>
              <a:rPr b="0" lang="en-US" sz="3400" spc="-1" strike="noStrike">
                <a:solidFill>
                  <a:srgbClr val="000000"/>
                </a:solidFill>
                <a:latin typeface="Ubuntu"/>
              </a:rPr>
              <a:t>n</a:t>
            </a:r>
            <a:r>
              <a:rPr b="0" lang="en-US" sz="3400" spc="-1" strike="noStrike">
                <a:solidFill>
                  <a:srgbClr val="000000"/>
                </a:solidFill>
                <a:latin typeface="Ubuntu"/>
              </a:rPr>
              <a:t>e</a:t>
            </a:r>
            <a:r>
              <a:rPr b="0" lang="en-US" sz="3400" spc="-1" strike="noStrike">
                <a:solidFill>
                  <a:srgbClr val="000000"/>
                </a:solidFill>
                <a:latin typeface="Ubuntu"/>
              </a:rPr>
              <a:t>e</a:t>
            </a:r>
            <a:r>
              <a:rPr b="0" lang="en-US" sz="3400" spc="-1" strike="noStrike">
                <a:solidFill>
                  <a:srgbClr val="000000"/>
                </a:solidFill>
                <a:latin typeface="Ubuntu"/>
              </a:rPr>
              <a:t>d</a:t>
            </a:r>
            <a:r>
              <a:rPr b="0" lang="en-US" sz="3400" spc="-1" strike="noStrike">
                <a:solidFill>
                  <a:srgbClr val="000000"/>
                </a:solidFill>
                <a:latin typeface="Ubuntu"/>
              </a:rPr>
              <a:t> </a:t>
            </a:r>
            <a:r>
              <a:rPr b="0" lang="en-US" sz="3400" spc="-1" strike="noStrike">
                <a:solidFill>
                  <a:srgbClr val="000000"/>
                </a:solidFill>
                <a:latin typeface="Ubuntu"/>
              </a:rPr>
              <a:t>6</a:t>
            </a:r>
            <a:r>
              <a:rPr b="0" lang="en-US" sz="3400" spc="-1" strike="noStrike">
                <a:solidFill>
                  <a:srgbClr val="000000"/>
                </a:solidFill>
                <a:latin typeface="Ubuntu"/>
              </a:rPr>
              <a:t> </a:t>
            </a:r>
            <a:r>
              <a:rPr b="0" lang="en-US" sz="3400" spc="-1" strike="noStrike">
                <a:solidFill>
                  <a:srgbClr val="000000"/>
                </a:solidFill>
                <a:latin typeface="Ubuntu"/>
              </a:rPr>
              <a:t>p</a:t>
            </a:r>
            <a:r>
              <a:rPr b="0" lang="en-US" sz="3400" spc="-1" strike="noStrike">
                <a:solidFill>
                  <a:srgbClr val="000000"/>
                </a:solidFill>
                <a:latin typeface="Ubuntu"/>
              </a:rPr>
              <a:t>a</a:t>
            </a:r>
            <a:r>
              <a:rPr b="0" lang="en-US" sz="3400" spc="-1" strike="noStrike">
                <a:solidFill>
                  <a:srgbClr val="000000"/>
                </a:solidFill>
                <a:latin typeface="Ubuntu"/>
              </a:rPr>
              <a:t>r</a:t>
            </a:r>
            <a:r>
              <a:rPr b="0" lang="en-US" sz="3400" spc="-1" strike="noStrike">
                <a:solidFill>
                  <a:srgbClr val="000000"/>
                </a:solidFill>
                <a:latin typeface="Ubuntu"/>
              </a:rPr>
              <a:t>a</a:t>
            </a:r>
            <a:r>
              <a:rPr b="0" lang="en-US" sz="3400" spc="-1" strike="noStrike">
                <a:solidFill>
                  <a:srgbClr val="000000"/>
                </a:solidFill>
                <a:latin typeface="Ubuntu"/>
              </a:rPr>
              <a:t>l</a:t>
            </a:r>
            <a:r>
              <a:rPr b="0" lang="en-US" sz="3400" spc="-1" strike="noStrike">
                <a:solidFill>
                  <a:srgbClr val="000000"/>
                </a:solidFill>
                <a:latin typeface="Ubuntu"/>
              </a:rPr>
              <a:t>l</a:t>
            </a:r>
            <a:r>
              <a:rPr b="0" lang="en-US" sz="3400" spc="-1" strike="noStrike">
                <a:solidFill>
                  <a:srgbClr val="000000"/>
                </a:solidFill>
                <a:latin typeface="Ubuntu"/>
              </a:rPr>
              <a:t>e</a:t>
            </a:r>
            <a:r>
              <a:rPr b="0" lang="en-US" sz="3400" spc="-1" strike="noStrike">
                <a:solidFill>
                  <a:srgbClr val="000000"/>
                </a:solidFill>
                <a:latin typeface="Ubuntu"/>
              </a:rPr>
              <a:t>l</a:t>
            </a:r>
            <a:r>
              <a:rPr b="0" lang="en-US" sz="3400" spc="-1" strike="noStrike">
                <a:solidFill>
                  <a:srgbClr val="000000"/>
                </a:solidFill>
                <a:latin typeface="Ubuntu"/>
              </a:rPr>
              <a:t> </a:t>
            </a:r>
            <a:r>
              <a:rPr b="0" lang="en-US" sz="3400" spc="-1" strike="noStrike">
                <a:solidFill>
                  <a:srgbClr val="000000"/>
                </a:solidFill>
                <a:latin typeface="Ubuntu"/>
              </a:rPr>
              <a:t>t</a:t>
            </a:r>
            <a:r>
              <a:rPr b="0" lang="en-US" sz="3400" spc="-1" strike="noStrike">
                <a:solidFill>
                  <a:srgbClr val="000000"/>
                </a:solidFill>
                <a:latin typeface="Ubuntu"/>
              </a:rPr>
              <a:t>h</a:t>
            </a:r>
            <a:r>
              <a:rPr b="0" lang="en-US" sz="3400" spc="-1" strike="noStrike">
                <a:solidFill>
                  <a:srgbClr val="000000"/>
                </a:solidFill>
                <a:latin typeface="Ubuntu"/>
              </a:rPr>
              <a:t>r</a:t>
            </a:r>
            <a:r>
              <a:rPr b="0" lang="en-US" sz="3400" spc="-1" strike="noStrike">
                <a:solidFill>
                  <a:srgbClr val="000000"/>
                </a:solidFill>
                <a:latin typeface="Ubuntu"/>
              </a:rPr>
              <a:t>e</a:t>
            </a:r>
            <a:r>
              <a:rPr b="0" lang="en-US" sz="3400" spc="-1" strike="noStrike">
                <a:solidFill>
                  <a:srgbClr val="000000"/>
                </a:solidFill>
                <a:latin typeface="Ubuntu"/>
              </a:rPr>
              <a:t>a</a:t>
            </a:r>
            <a:r>
              <a:rPr b="0" lang="en-US" sz="3400" spc="-1" strike="noStrike">
                <a:solidFill>
                  <a:srgbClr val="000000"/>
                </a:solidFill>
                <a:latin typeface="Ubuntu"/>
              </a:rPr>
              <a:t>d</a:t>
            </a:r>
            <a:r>
              <a:rPr b="0" lang="en-US" sz="3400" spc="-1" strike="noStrike">
                <a:solidFill>
                  <a:srgbClr val="000000"/>
                </a:solidFill>
                <a:latin typeface="Ubuntu"/>
              </a:rPr>
              <a:t>s</a:t>
            </a:r>
            <a:r>
              <a:rPr b="0" lang="en-US" sz="3400" spc="-1" strike="noStrike">
                <a:solidFill>
                  <a:srgbClr val="000000"/>
                </a:solidFill>
                <a:latin typeface="Ubuntu"/>
              </a:rPr>
              <a:t> </a:t>
            </a:r>
            <a:r>
              <a:rPr b="0" lang="en-US" sz="3400" spc="-1" strike="noStrike">
                <a:solidFill>
                  <a:srgbClr val="000000"/>
                </a:solidFill>
                <a:latin typeface="Ubuntu"/>
              </a:rPr>
              <a:t>t</a:t>
            </a:r>
            <a:r>
              <a:rPr b="0" lang="en-US" sz="3400" spc="-1" strike="noStrike">
                <a:solidFill>
                  <a:srgbClr val="000000"/>
                </a:solidFill>
                <a:latin typeface="Ubuntu"/>
              </a:rPr>
              <a:t>o</a:t>
            </a:r>
            <a:r>
              <a:rPr b="0" lang="en-US" sz="3400" spc="-1" strike="noStrike">
                <a:solidFill>
                  <a:srgbClr val="000000"/>
                </a:solidFill>
                <a:latin typeface="Ubuntu"/>
              </a:rPr>
              <a:t> </a:t>
            </a:r>
            <a:r>
              <a:rPr b="0" lang="en-US" sz="3400" spc="-1" strike="noStrike">
                <a:solidFill>
                  <a:srgbClr val="000000"/>
                </a:solidFill>
                <a:latin typeface="Ubuntu"/>
              </a:rPr>
              <a:t>m</a:t>
            </a:r>
            <a:r>
              <a:rPr b="0" lang="en-US" sz="3400" spc="-1" strike="noStrike">
                <a:solidFill>
                  <a:srgbClr val="000000"/>
                </a:solidFill>
                <a:latin typeface="Ubuntu"/>
              </a:rPr>
              <a:t>a</a:t>
            </a:r>
            <a:r>
              <a:rPr b="0" lang="en-US" sz="3400" spc="-1" strike="noStrike">
                <a:solidFill>
                  <a:srgbClr val="000000"/>
                </a:solidFill>
                <a:latin typeface="Ubuntu"/>
              </a:rPr>
              <a:t>t</a:t>
            </a:r>
            <a:r>
              <a:rPr b="0" lang="en-US" sz="3400" spc="-1" strike="noStrike">
                <a:solidFill>
                  <a:srgbClr val="000000"/>
                </a:solidFill>
                <a:latin typeface="Ubuntu"/>
              </a:rPr>
              <a:t>c</a:t>
            </a:r>
            <a:r>
              <a:rPr b="0" lang="en-US" sz="3400" spc="-1" strike="noStrike">
                <a:solidFill>
                  <a:srgbClr val="000000"/>
                </a:solidFill>
                <a:latin typeface="Ubuntu"/>
              </a:rPr>
              <a:t>h</a:t>
            </a:r>
            <a:r>
              <a:rPr b="0" lang="en-US" sz="3400" spc="-1" strike="noStrike">
                <a:solidFill>
                  <a:srgbClr val="000000"/>
                </a:solidFill>
                <a:latin typeface="Ubuntu"/>
              </a:rPr>
              <a:t> </a:t>
            </a:r>
            <a:r>
              <a:rPr b="0" lang="en-US" sz="3400" spc="-1" strike="noStrike">
                <a:solidFill>
                  <a:srgbClr val="000000"/>
                </a:solidFill>
                <a:latin typeface="Ubuntu"/>
              </a:rPr>
              <a:t>t</a:t>
            </a:r>
            <a:r>
              <a:rPr b="0" lang="en-US" sz="3400" spc="-1" strike="noStrike">
                <a:solidFill>
                  <a:srgbClr val="000000"/>
                </a:solidFill>
                <a:latin typeface="Ubuntu"/>
              </a:rPr>
              <a:t>h</a:t>
            </a:r>
            <a:r>
              <a:rPr b="0" lang="en-US" sz="3400" spc="-1" strike="noStrike">
                <a:solidFill>
                  <a:srgbClr val="000000"/>
                </a:solidFill>
                <a:latin typeface="Ubuntu"/>
              </a:rPr>
              <a:t>e</a:t>
            </a:r>
            <a:r>
              <a:rPr b="0" lang="en-US" sz="3400" spc="-1" strike="noStrike">
                <a:solidFill>
                  <a:srgbClr val="000000"/>
                </a:solidFill>
                <a:latin typeface="Ubuntu"/>
              </a:rPr>
              <a:t> </a:t>
            </a:r>
            <a:r>
              <a:rPr b="0" lang="en-US" sz="3400" spc="-1" strike="noStrike">
                <a:solidFill>
                  <a:srgbClr val="000000"/>
                </a:solidFill>
                <a:latin typeface="Ubuntu"/>
              </a:rPr>
              <a:t>p</a:t>
            </a:r>
            <a:r>
              <a:rPr b="0" lang="en-US" sz="3400" spc="-1" strike="noStrike">
                <a:solidFill>
                  <a:srgbClr val="000000"/>
                </a:solidFill>
                <a:latin typeface="Ubuntu"/>
              </a:rPr>
              <a:t>e</a:t>
            </a:r>
            <a:r>
              <a:rPr b="0" lang="en-US" sz="3400" spc="-1" strike="noStrike">
                <a:solidFill>
                  <a:srgbClr val="000000"/>
                </a:solidFill>
                <a:latin typeface="Ubuntu"/>
              </a:rPr>
              <a:t>r</a:t>
            </a:r>
            <a:r>
              <a:rPr b="0" lang="en-US" sz="3400" spc="-1" strike="noStrike">
                <a:solidFill>
                  <a:srgbClr val="000000"/>
                </a:solidFill>
                <a:latin typeface="Ubuntu"/>
              </a:rPr>
              <a:t>f</a:t>
            </a:r>
            <a:r>
              <a:rPr b="0" lang="en-US" sz="3400" spc="-1" strike="noStrike">
                <a:solidFill>
                  <a:srgbClr val="000000"/>
                </a:solidFill>
                <a:latin typeface="Ubuntu"/>
              </a:rPr>
              <a:t>o</a:t>
            </a:r>
            <a:r>
              <a:rPr b="0" lang="en-US" sz="3400" spc="-1" strike="noStrike">
                <a:solidFill>
                  <a:srgbClr val="000000"/>
                </a:solidFill>
                <a:latin typeface="Ubuntu"/>
              </a:rPr>
              <a:t>r</a:t>
            </a:r>
            <a:r>
              <a:rPr b="0" lang="en-US" sz="3400" spc="-1" strike="noStrike">
                <a:solidFill>
                  <a:srgbClr val="000000"/>
                </a:solidFill>
                <a:latin typeface="Ubuntu"/>
              </a:rPr>
              <a:t>m</a:t>
            </a:r>
            <a:r>
              <a:rPr b="0" lang="en-US" sz="3400" spc="-1" strike="noStrike">
                <a:solidFill>
                  <a:srgbClr val="000000"/>
                </a:solidFill>
                <a:latin typeface="Ubuntu"/>
              </a:rPr>
              <a:t>a</a:t>
            </a:r>
            <a:r>
              <a:rPr b="0" lang="en-US" sz="3400" spc="-1" strike="noStrike">
                <a:solidFill>
                  <a:srgbClr val="000000"/>
                </a:solidFill>
                <a:latin typeface="Ubuntu"/>
              </a:rPr>
              <a:t>n</a:t>
            </a:r>
            <a:r>
              <a:rPr b="0" lang="en-US" sz="3400" spc="-1" strike="noStrike">
                <a:solidFill>
                  <a:srgbClr val="000000"/>
                </a:solidFill>
                <a:latin typeface="Ubuntu"/>
              </a:rPr>
              <a:t>c</a:t>
            </a:r>
            <a:r>
              <a:rPr b="0" lang="en-US" sz="3400" spc="-1" strike="noStrike">
                <a:solidFill>
                  <a:srgbClr val="000000"/>
                </a:solidFill>
                <a:latin typeface="Ubuntu"/>
              </a:rPr>
              <a:t>e</a:t>
            </a:r>
            <a:r>
              <a:rPr b="0" lang="en-US" sz="3400" spc="-1" strike="noStrike">
                <a:solidFill>
                  <a:srgbClr val="000000"/>
                </a:solidFill>
                <a:latin typeface="Ubuntu"/>
              </a:rPr>
              <a:t> </a:t>
            </a:r>
            <a:r>
              <a:rPr b="0" lang="en-US" sz="3400" spc="-1" strike="noStrike">
                <a:solidFill>
                  <a:srgbClr val="000000"/>
                </a:solidFill>
                <a:latin typeface="Ubuntu"/>
              </a:rPr>
              <a:t>o</a:t>
            </a:r>
            <a:r>
              <a:rPr b="0" lang="en-US" sz="3400" spc="-1" strike="noStrike">
                <a:solidFill>
                  <a:srgbClr val="000000"/>
                </a:solidFill>
                <a:latin typeface="Ubuntu"/>
              </a:rPr>
              <a:t>f</a:t>
            </a:r>
            <a:r>
              <a:rPr b="0" lang="en-US" sz="3400" spc="-1" strike="noStrike">
                <a:solidFill>
                  <a:srgbClr val="000000"/>
                </a:solidFill>
                <a:latin typeface="Ubuntu"/>
              </a:rPr>
              <a:t> </a:t>
            </a:r>
            <a:r>
              <a:rPr b="0" lang="en-US" sz="3400" spc="-1" strike="noStrike">
                <a:solidFill>
                  <a:srgbClr val="000000"/>
                </a:solidFill>
                <a:latin typeface="Ubuntu"/>
              </a:rPr>
              <a:t>C</a:t>
            </a:r>
            <a:r>
              <a:rPr b="0" lang="en-US" sz="3400" spc="-1" strike="noStrike">
                <a:solidFill>
                  <a:srgbClr val="000000"/>
                </a:solidFill>
                <a:latin typeface="Ubuntu"/>
              </a:rPr>
              <a:t>+</a:t>
            </a:r>
            <a:r>
              <a:rPr b="0" lang="en-US" sz="3400" spc="-1" strike="noStrike">
                <a:solidFill>
                  <a:srgbClr val="000000"/>
                </a:solidFill>
                <a:latin typeface="Ubuntu"/>
              </a:rPr>
              <a:t>+</a:t>
            </a:r>
            <a:r>
              <a:rPr b="0" lang="en-US" sz="3400" spc="-1" strike="noStrike">
                <a:solidFill>
                  <a:srgbClr val="000000"/>
                </a:solidFill>
                <a:latin typeface="Ubuntu"/>
              </a:rPr>
              <a:t>.</a:t>
            </a:r>
            <a:endParaRPr b="0" lang="en-US" sz="3400" spc="-1" strike="noStrike">
              <a:latin typeface="Arial"/>
            </a:endParaRPr>
          </a:p>
        </p:txBody>
      </p:sp>
      <p:sp>
        <p:nvSpPr>
          <p:cNvPr id="87" name=""/>
          <p:cNvSpPr txBox="1"/>
          <p:nvPr/>
        </p:nvSpPr>
        <p:spPr>
          <a:xfrm>
            <a:off x="18745200" y="15201000"/>
            <a:ext cx="5029200" cy="573480"/>
          </a:xfrm>
          <a:prstGeom prst="rect">
            <a:avLst/>
          </a:prstGeom>
          <a:noFill/>
          <a:ln w="0">
            <a:noFill/>
          </a:ln>
        </p:spPr>
        <p:txBody>
          <a:bodyPr lIns="90000" rIns="90000" tIns="45000" bIns="45000" anchor="t">
            <a:noAutofit/>
          </a:bodyPr>
          <a:p>
            <a:r>
              <a:rPr b="1" lang="en-US" sz="3400" spc="-1" strike="noStrike">
                <a:solidFill>
                  <a:srgbClr val="87212e"/>
                </a:solidFill>
                <a:latin typeface="Ubuntu"/>
              </a:rPr>
              <a:t>Divide and Conquer</a:t>
            </a:r>
            <a:endParaRPr b="0" lang="en-US" sz="3400" spc="-1" strike="noStrike">
              <a:latin typeface="Ubuntu"/>
            </a:endParaRPr>
          </a:p>
        </p:txBody>
      </p:sp>
      <p:pic>
        <p:nvPicPr>
          <p:cNvPr id="88" name="" descr=""/>
          <p:cNvPicPr/>
          <p:nvPr/>
        </p:nvPicPr>
        <p:blipFill>
          <a:blip r:embed="rId6"/>
          <a:stretch/>
        </p:blipFill>
        <p:spPr>
          <a:xfrm>
            <a:off x="18745200" y="16230600"/>
            <a:ext cx="2733480" cy="1723680"/>
          </a:xfrm>
          <a:prstGeom prst="rect">
            <a:avLst/>
          </a:prstGeom>
          <a:ln w="0">
            <a:noFill/>
          </a:ln>
        </p:spPr>
      </p:pic>
      <p:sp>
        <p:nvSpPr>
          <p:cNvPr id="89" name=""/>
          <p:cNvSpPr/>
          <p:nvPr/>
        </p:nvSpPr>
        <p:spPr>
          <a:xfrm>
            <a:off x="21799440" y="16916400"/>
            <a:ext cx="831960" cy="0"/>
          </a:xfrm>
          <a:prstGeom prst="line">
            <a:avLst/>
          </a:prstGeom>
          <a:ln w="76320">
            <a:solidFill>
              <a:srgbClr val="3465a4"/>
            </a:solidFill>
            <a:bevel/>
            <a:tailEnd len="med" type="triangle" w="med"/>
          </a:ln>
        </p:spPr>
        <p:style>
          <a:lnRef idx="0"/>
          <a:fillRef idx="0"/>
          <a:effectRef idx="0"/>
          <a:fontRef idx="minor"/>
        </p:style>
      </p:sp>
      <p:pic>
        <p:nvPicPr>
          <p:cNvPr id="90" name="" descr=""/>
          <p:cNvPicPr/>
          <p:nvPr/>
        </p:nvPicPr>
        <p:blipFill>
          <a:blip r:embed="rId7"/>
          <a:stretch/>
        </p:blipFill>
        <p:spPr>
          <a:xfrm>
            <a:off x="23088600" y="16107120"/>
            <a:ext cx="2733480" cy="1723680"/>
          </a:xfrm>
          <a:prstGeom prst="rect">
            <a:avLst/>
          </a:prstGeom>
          <a:ln w="0">
            <a:noFill/>
          </a:ln>
        </p:spPr>
      </p:pic>
      <p:sp>
        <p:nvSpPr>
          <p:cNvPr id="91" name=""/>
          <p:cNvSpPr/>
          <p:nvPr/>
        </p:nvSpPr>
        <p:spPr>
          <a:xfrm>
            <a:off x="24460200" y="16002000"/>
            <a:ext cx="0" cy="1828800"/>
          </a:xfrm>
          <a:prstGeom prst="line">
            <a:avLst/>
          </a:prstGeom>
          <a:ln w="38160">
            <a:solidFill>
              <a:srgbClr val="ff0000"/>
            </a:solidFill>
            <a:round/>
          </a:ln>
        </p:spPr>
        <p:style>
          <a:lnRef idx="0"/>
          <a:fillRef idx="0"/>
          <a:effectRef idx="0"/>
          <a:fontRef idx="minor"/>
        </p:style>
      </p:sp>
      <p:sp>
        <p:nvSpPr>
          <p:cNvPr id="92" name=""/>
          <p:cNvSpPr/>
          <p:nvPr/>
        </p:nvSpPr>
        <p:spPr>
          <a:xfrm flipH="1">
            <a:off x="23088600" y="16916400"/>
            <a:ext cx="2733480" cy="0"/>
          </a:xfrm>
          <a:prstGeom prst="line">
            <a:avLst/>
          </a:prstGeom>
          <a:ln w="29160">
            <a:solidFill>
              <a:srgbClr val="ff0000"/>
            </a:solidFill>
            <a:round/>
          </a:ln>
        </p:spPr>
        <p:style>
          <a:lnRef idx="0"/>
          <a:fillRef idx="0"/>
          <a:effectRef idx="0"/>
          <a:fontRef idx="minor"/>
        </p:style>
      </p:sp>
      <p:pic>
        <p:nvPicPr>
          <p:cNvPr id="93" name="" descr=""/>
          <p:cNvPicPr/>
          <p:nvPr/>
        </p:nvPicPr>
        <p:blipFill>
          <a:blip r:embed="rId8"/>
          <a:stretch/>
        </p:blipFill>
        <p:spPr>
          <a:xfrm>
            <a:off x="18492840" y="19678320"/>
            <a:ext cx="8384040" cy="6610680"/>
          </a:xfrm>
          <a:prstGeom prst="rect">
            <a:avLst/>
          </a:prstGeom>
          <a:ln w="0">
            <a:noFill/>
          </a:ln>
        </p:spPr>
      </p:pic>
      <p:sp>
        <p:nvSpPr>
          <p:cNvPr id="94" name="TextBox 1"/>
          <p:cNvSpPr/>
          <p:nvPr/>
        </p:nvSpPr>
        <p:spPr>
          <a:xfrm>
            <a:off x="27432000" y="18288000"/>
            <a:ext cx="8525520" cy="1472040"/>
          </a:xfrm>
          <a:prstGeom prst="rect">
            <a:avLst/>
          </a:prstGeom>
          <a:solidFill>
            <a:srgbClr val="013c20"/>
          </a:solidFill>
          <a:ln>
            <a:noFill/>
          </a:ln>
          <a:effectLst>
            <a:outerShdw blurRad="3996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229680" rIns="229680" tIns="229680" bIns="229680" anchor="ctr">
            <a:normAutofit/>
          </a:bodyPr>
          <a:p>
            <a:pPr algn="ctr">
              <a:lnSpc>
                <a:spcPct val="100000"/>
              </a:lnSpc>
              <a:buNone/>
            </a:pPr>
            <a:r>
              <a:rPr b="1" lang="en-US" sz="4000" spc="-1" strike="noStrike">
                <a:solidFill>
                  <a:srgbClr val="ffffff"/>
                </a:solidFill>
                <a:latin typeface="Ubuntu"/>
              </a:rPr>
              <a:t>README.md</a:t>
            </a:r>
            <a:endParaRPr b="0" lang="en-US" sz="4000" spc="-1" strike="noStrike">
              <a:latin typeface="Ubuntu"/>
            </a:endParaRPr>
          </a:p>
        </p:txBody>
      </p:sp>
      <p:sp>
        <p:nvSpPr>
          <p:cNvPr id="95" name="Rectangle 1"/>
          <p:cNvSpPr/>
          <p:nvPr/>
        </p:nvSpPr>
        <p:spPr>
          <a:xfrm>
            <a:off x="27432000" y="19888200"/>
            <a:ext cx="8540280" cy="3886200"/>
          </a:xfrm>
          <a:prstGeom prst="rect">
            <a:avLst/>
          </a:prstGeom>
          <a:solidFill>
            <a:schemeClr val="bg1"/>
          </a:solidFill>
          <a:ln w="3175">
            <a:noFill/>
          </a:ln>
        </p:spPr>
        <p:style>
          <a:lnRef idx="0"/>
          <a:fillRef idx="0"/>
          <a:effectRef idx="0"/>
          <a:fontRef idx="minor"/>
        </p:style>
        <p:txBody>
          <a:bodyPr numCol="1" spcCol="0" lIns="76680" rIns="76680" tIns="38160" bIns="38160" anchor="t">
            <a:noAutofit/>
          </a:bodyPr>
          <a:p>
            <a:r>
              <a:rPr b="0" lang="en-US" sz="2500" spc="-1" strike="noStrike">
                <a:latin typeface="Ubuntu"/>
              </a:rPr>
              <a:t>O</a:t>
            </a:r>
            <a:r>
              <a:rPr b="0" lang="en-US" sz="2500" spc="-1" strike="noStrike">
                <a:latin typeface="Ubuntu"/>
              </a:rPr>
              <a:t>u</a:t>
            </a:r>
            <a:r>
              <a:rPr b="0" lang="en-US" sz="2500" spc="-1" strike="noStrike">
                <a:latin typeface="Ubuntu"/>
              </a:rPr>
              <a:t>r</a:t>
            </a:r>
            <a:r>
              <a:rPr b="0" lang="en-US" sz="2500" spc="-1" strike="noStrike">
                <a:latin typeface="Ubuntu"/>
              </a:rPr>
              <a:t> </a:t>
            </a:r>
            <a:r>
              <a:rPr b="0" lang="en-US" sz="2500" spc="-1" strike="noStrike">
                <a:latin typeface="Ubuntu"/>
              </a:rPr>
              <a:t>g</a:t>
            </a:r>
            <a:r>
              <a:rPr b="0" lang="en-US" sz="2500" spc="-1" strike="noStrike">
                <a:latin typeface="Ubuntu"/>
              </a:rPr>
              <a:t>o</a:t>
            </a:r>
            <a:r>
              <a:rPr b="0" lang="en-US" sz="2500" spc="-1" strike="noStrike">
                <a:latin typeface="Ubuntu"/>
              </a:rPr>
              <a:t>a</a:t>
            </a:r>
            <a:r>
              <a:rPr b="0" lang="en-US" sz="2500" spc="-1" strike="noStrike">
                <a:latin typeface="Ubuntu"/>
              </a:rPr>
              <a:t>l</a:t>
            </a:r>
            <a:r>
              <a:rPr b="0" lang="en-US" sz="2500" spc="-1" strike="noStrike">
                <a:latin typeface="Ubuntu"/>
              </a:rPr>
              <a:t>s</a:t>
            </a:r>
            <a:r>
              <a:rPr b="0" lang="en-US" sz="2500" spc="-1" strike="noStrike">
                <a:latin typeface="Ubuntu"/>
              </a:rPr>
              <a:t> </a:t>
            </a:r>
            <a:r>
              <a:rPr b="0" lang="en-US" sz="2500" spc="-1" strike="noStrike">
                <a:latin typeface="Ubuntu"/>
              </a:rPr>
              <a:t>t</a:t>
            </a:r>
            <a:r>
              <a:rPr b="0" lang="en-US" sz="2500" spc="-1" strike="noStrike">
                <a:latin typeface="Ubuntu"/>
              </a:rPr>
              <a:t>h</a:t>
            </a:r>
            <a:r>
              <a:rPr b="0" lang="en-US" sz="2500" spc="-1" strike="noStrike">
                <a:latin typeface="Ubuntu"/>
              </a:rPr>
              <a:t>i</a:t>
            </a:r>
            <a:r>
              <a:rPr b="0" lang="en-US" sz="2500" spc="-1" strike="noStrike">
                <a:latin typeface="Ubuntu"/>
              </a:rPr>
              <a:t>s</a:t>
            </a:r>
            <a:r>
              <a:rPr b="0" lang="en-US" sz="2500" spc="-1" strike="noStrike">
                <a:latin typeface="Ubuntu"/>
              </a:rPr>
              <a:t> </a:t>
            </a:r>
            <a:r>
              <a:rPr b="0" lang="en-US" sz="2500" spc="-1" strike="noStrike">
                <a:latin typeface="Ubuntu"/>
              </a:rPr>
              <a:t>s</a:t>
            </a:r>
            <a:r>
              <a:rPr b="0" lang="en-US" sz="2500" spc="-1" strike="noStrike">
                <a:latin typeface="Ubuntu"/>
              </a:rPr>
              <a:t>u</a:t>
            </a:r>
            <a:r>
              <a:rPr b="0" lang="en-US" sz="2500" spc="-1" strike="noStrike">
                <a:latin typeface="Ubuntu"/>
              </a:rPr>
              <a:t>m</a:t>
            </a:r>
            <a:r>
              <a:rPr b="0" lang="en-US" sz="2500" spc="-1" strike="noStrike">
                <a:latin typeface="Ubuntu"/>
              </a:rPr>
              <a:t>m</a:t>
            </a:r>
            <a:r>
              <a:rPr b="0" lang="en-US" sz="2500" spc="-1" strike="noStrike">
                <a:latin typeface="Ubuntu"/>
              </a:rPr>
              <a:t>e</a:t>
            </a:r>
            <a:r>
              <a:rPr b="0" lang="en-US" sz="2500" spc="-1" strike="noStrike">
                <a:latin typeface="Ubuntu"/>
              </a:rPr>
              <a:t>r</a:t>
            </a:r>
            <a:r>
              <a:rPr b="0" lang="en-US" sz="2500" spc="-1" strike="noStrike">
                <a:latin typeface="Ubuntu"/>
              </a:rPr>
              <a:t> </a:t>
            </a:r>
            <a:r>
              <a:rPr b="0" lang="en-US" sz="2500" spc="-1" strike="noStrike">
                <a:latin typeface="Ubuntu"/>
              </a:rPr>
              <a:t>w</a:t>
            </a:r>
            <a:r>
              <a:rPr b="0" lang="en-US" sz="2500" spc="-1" strike="noStrike">
                <a:latin typeface="Ubuntu"/>
              </a:rPr>
              <a:t>e</a:t>
            </a:r>
            <a:r>
              <a:rPr b="0" lang="en-US" sz="2500" spc="-1" strike="noStrike">
                <a:latin typeface="Ubuntu"/>
              </a:rPr>
              <a:t>r</a:t>
            </a:r>
            <a:r>
              <a:rPr b="0" lang="en-US" sz="2500" spc="-1" strike="noStrike">
                <a:latin typeface="Ubuntu"/>
              </a:rPr>
              <a:t>e</a:t>
            </a:r>
            <a:r>
              <a:rPr b="0" lang="en-US" sz="2500" spc="-1" strike="noStrike">
                <a:latin typeface="Ubuntu"/>
              </a:rPr>
              <a:t> </a:t>
            </a:r>
            <a:r>
              <a:rPr b="0" lang="en-US" sz="2500" spc="-1" strike="noStrike">
                <a:latin typeface="Ubuntu"/>
              </a:rPr>
              <a:t>m</a:t>
            </a:r>
            <a:r>
              <a:rPr b="0" lang="en-US" sz="2500" spc="-1" strike="noStrike">
                <a:latin typeface="Ubuntu"/>
              </a:rPr>
              <a:t>o</a:t>
            </a:r>
            <a:r>
              <a:rPr b="0" lang="en-US" sz="2500" spc="-1" strike="noStrike">
                <a:latin typeface="Ubuntu"/>
              </a:rPr>
              <a:t>d</a:t>
            </a:r>
            <a:r>
              <a:rPr b="0" lang="en-US" sz="2500" spc="-1" strike="noStrike">
                <a:latin typeface="Ubuntu"/>
              </a:rPr>
              <a:t>e</a:t>
            </a:r>
            <a:r>
              <a:rPr b="0" lang="en-US" sz="2500" spc="-1" strike="noStrike">
                <a:latin typeface="Ubuntu"/>
              </a:rPr>
              <a:t>s</a:t>
            </a:r>
            <a:r>
              <a:rPr b="0" lang="en-US" sz="2500" spc="-1" strike="noStrike">
                <a:latin typeface="Ubuntu"/>
              </a:rPr>
              <a:t>t</a:t>
            </a:r>
            <a:r>
              <a:rPr b="0" lang="en-US" sz="2500" spc="-1" strike="noStrike">
                <a:latin typeface="Ubuntu"/>
              </a:rPr>
              <a:t>.</a:t>
            </a:r>
            <a:endParaRPr b="0" lang="en-US" sz="2500" spc="-1" strike="noStrike">
              <a:latin typeface="Arial"/>
            </a:endParaRPr>
          </a:p>
          <a:p>
            <a:pPr marL="216000" indent="-216000">
              <a:buClr>
                <a:srgbClr val="000000"/>
              </a:buClr>
              <a:buSzPct val="45000"/>
              <a:buFont typeface="Wingdings" charset="2"/>
              <a:buChar char=""/>
            </a:pPr>
            <a:r>
              <a:rPr b="0" lang="en-US" sz="2500" spc="-1" strike="noStrike">
                <a:latin typeface="Ubuntu"/>
              </a:rPr>
              <a:t>G</a:t>
            </a:r>
            <a:r>
              <a:rPr b="0" lang="en-US" sz="2500" spc="-1" strike="noStrike">
                <a:latin typeface="Ubuntu"/>
              </a:rPr>
              <a:t>e</a:t>
            </a:r>
            <a:r>
              <a:rPr b="0" lang="en-US" sz="2500" spc="-1" strike="noStrike">
                <a:latin typeface="Ubuntu"/>
              </a:rPr>
              <a:t>t</a:t>
            </a:r>
            <a:r>
              <a:rPr b="0" lang="en-US" sz="2500" spc="-1" strike="noStrike">
                <a:latin typeface="Ubuntu"/>
              </a:rPr>
              <a:t> </a:t>
            </a:r>
            <a:r>
              <a:rPr b="0" lang="en-US" sz="2500" spc="-1" strike="noStrike">
                <a:latin typeface="Ubuntu"/>
              </a:rPr>
              <a:t>c</a:t>
            </a:r>
            <a:r>
              <a:rPr b="0" lang="en-US" sz="2500" spc="-1" strike="noStrike">
                <a:latin typeface="Ubuntu"/>
              </a:rPr>
              <a:t>o</a:t>
            </a:r>
            <a:r>
              <a:rPr b="0" lang="en-US" sz="2500" spc="-1" strike="noStrike">
                <a:latin typeface="Ubuntu"/>
              </a:rPr>
              <a:t>m</a:t>
            </a:r>
            <a:r>
              <a:rPr b="0" lang="en-US" sz="2500" spc="-1" strike="noStrike">
                <a:latin typeface="Ubuntu"/>
              </a:rPr>
              <a:t>f</a:t>
            </a:r>
            <a:r>
              <a:rPr b="0" lang="en-US" sz="2500" spc="-1" strike="noStrike">
                <a:latin typeface="Ubuntu"/>
              </a:rPr>
              <a:t>o</a:t>
            </a:r>
            <a:r>
              <a:rPr b="0" lang="en-US" sz="2500" spc="-1" strike="noStrike">
                <a:latin typeface="Ubuntu"/>
              </a:rPr>
              <a:t>r</a:t>
            </a:r>
            <a:r>
              <a:rPr b="0" lang="en-US" sz="2500" spc="-1" strike="noStrike">
                <a:latin typeface="Ubuntu"/>
              </a:rPr>
              <a:t>t</a:t>
            </a:r>
            <a:r>
              <a:rPr b="0" lang="en-US" sz="2500" spc="-1" strike="noStrike">
                <a:latin typeface="Ubuntu"/>
              </a:rPr>
              <a:t>a</a:t>
            </a:r>
            <a:r>
              <a:rPr b="0" lang="en-US" sz="2500" spc="-1" strike="noStrike">
                <a:latin typeface="Ubuntu"/>
              </a:rPr>
              <a:t>b</a:t>
            </a:r>
            <a:r>
              <a:rPr b="0" lang="en-US" sz="2500" spc="-1" strike="noStrike">
                <a:latin typeface="Ubuntu"/>
              </a:rPr>
              <a:t>l</a:t>
            </a:r>
            <a:r>
              <a:rPr b="0" lang="en-US" sz="2500" spc="-1" strike="noStrike">
                <a:latin typeface="Ubuntu"/>
              </a:rPr>
              <a:t>e</a:t>
            </a:r>
            <a:r>
              <a:rPr b="0" lang="en-US" sz="2500" spc="-1" strike="noStrike">
                <a:latin typeface="Ubuntu"/>
              </a:rPr>
              <a:t> </a:t>
            </a:r>
            <a:r>
              <a:rPr b="0" lang="en-US" sz="2500" spc="-1" strike="noStrike">
                <a:latin typeface="Ubuntu"/>
              </a:rPr>
              <a:t>w</a:t>
            </a:r>
            <a:r>
              <a:rPr b="0" lang="en-US" sz="2500" spc="-1" strike="noStrike">
                <a:latin typeface="Ubuntu"/>
              </a:rPr>
              <a:t>i</a:t>
            </a:r>
            <a:r>
              <a:rPr b="0" lang="en-US" sz="2500" spc="-1" strike="noStrike">
                <a:latin typeface="Ubuntu"/>
              </a:rPr>
              <a:t>t</a:t>
            </a:r>
            <a:r>
              <a:rPr b="0" lang="en-US" sz="2500" spc="-1" strike="noStrike">
                <a:latin typeface="Ubuntu"/>
              </a:rPr>
              <a:t>h</a:t>
            </a:r>
            <a:r>
              <a:rPr b="0" lang="en-US" sz="2500" spc="-1" strike="noStrike">
                <a:latin typeface="Ubuntu"/>
              </a:rPr>
              <a:t> </a:t>
            </a:r>
            <a:r>
              <a:rPr b="0" lang="en-US" sz="2500" spc="-1" strike="noStrike">
                <a:latin typeface="Ubuntu"/>
              </a:rPr>
              <a:t>p</a:t>
            </a:r>
            <a:r>
              <a:rPr b="0" lang="en-US" sz="2500" spc="-1" strike="noStrike">
                <a:latin typeface="Ubuntu"/>
              </a:rPr>
              <a:t>o</a:t>
            </a:r>
            <a:r>
              <a:rPr b="0" lang="en-US" sz="2500" spc="-1" strike="noStrike">
                <a:latin typeface="Ubuntu"/>
              </a:rPr>
              <a:t>p</a:t>
            </a:r>
            <a:r>
              <a:rPr b="0" lang="en-US" sz="2500" spc="-1" strike="noStrike">
                <a:latin typeface="Ubuntu"/>
              </a:rPr>
              <a:t>u</a:t>
            </a:r>
            <a:r>
              <a:rPr b="0" lang="en-US" sz="2500" spc="-1" strike="noStrike">
                <a:latin typeface="Ubuntu"/>
              </a:rPr>
              <a:t>l</a:t>
            </a:r>
            <a:r>
              <a:rPr b="0" lang="en-US" sz="2500" spc="-1" strike="noStrike">
                <a:latin typeface="Ubuntu"/>
              </a:rPr>
              <a:t>a</a:t>
            </a:r>
            <a:r>
              <a:rPr b="0" lang="en-US" sz="2500" spc="-1" strike="noStrike">
                <a:latin typeface="Ubuntu"/>
              </a:rPr>
              <a:t>r</a:t>
            </a:r>
            <a:r>
              <a:rPr b="0" lang="en-US" sz="2500" spc="-1" strike="noStrike">
                <a:latin typeface="Ubuntu"/>
              </a:rPr>
              <a:t> </a:t>
            </a:r>
            <a:r>
              <a:rPr b="0" lang="en-US" sz="2500" spc="-1" strike="noStrike">
                <a:latin typeface="Ubuntu"/>
              </a:rPr>
              <a:t>v</a:t>
            </a:r>
            <a:r>
              <a:rPr b="0" lang="en-US" sz="2500" spc="-1" strike="noStrike">
                <a:latin typeface="Ubuntu"/>
              </a:rPr>
              <a:t>e</a:t>
            </a:r>
            <a:r>
              <a:rPr b="0" lang="en-US" sz="2500" spc="-1" strike="noStrike">
                <a:latin typeface="Ubuntu"/>
              </a:rPr>
              <a:t>r</a:t>
            </a:r>
            <a:r>
              <a:rPr b="0" lang="en-US" sz="2500" spc="-1" strike="noStrike">
                <a:latin typeface="Ubuntu"/>
              </a:rPr>
              <a:t>s</a:t>
            </a:r>
            <a:r>
              <a:rPr b="0" lang="en-US" sz="2500" spc="-1" strike="noStrike">
                <a:latin typeface="Ubuntu"/>
              </a:rPr>
              <a:t>i</a:t>
            </a:r>
            <a:r>
              <a:rPr b="0" lang="en-US" sz="2500" spc="-1" strike="noStrike">
                <a:latin typeface="Ubuntu"/>
              </a:rPr>
              <a:t>o</a:t>
            </a:r>
            <a:r>
              <a:rPr b="0" lang="en-US" sz="2500" spc="-1" strike="noStrike">
                <a:latin typeface="Ubuntu"/>
              </a:rPr>
              <a:t>n</a:t>
            </a:r>
            <a:r>
              <a:rPr b="0" lang="en-US" sz="2500" spc="-1" strike="noStrike">
                <a:latin typeface="Ubuntu"/>
              </a:rPr>
              <a:t> </a:t>
            </a:r>
            <a:r>
              <a:rPr b="0" lang="en-US" sz="2500" spc="-1" strike="noStrike">
                <a:latin typeface="Ubuntu"/>
              </a:rPr>
              <a:t>c</a:t>
            </a:r>
            <a:r>
              <a:rPr b="0" lang="en-US" sz="2500" spc="-1" strike="noStrike">
                <a:latin typeface="Ubuntu"/>
              </a:rPr>
              <a:t>o</a:t>
            </a:r>
            <a:r>
              <a:rPr b="0" lang="en-US" sz="2500" spc="-1" strike="noStrike">
                <a:latin typeface="Ubuntu"/>
              </a:rPr>
              <a:t>n</a:t>
            </a:r>
            <a:r>
              <a:rPr b="0" lang="en-US" sz="2500" spc="-1" strike="noStrike">
                <a:latin typeface="Ubuntu"/>
              </a:rPr>
              <a:t>t</a:t>
            </a:r>
            <a:r>
              <a:rPr b="0" lang="en-US" sz="2500" spc="-1" strike="noStrike">
                <a:latin typeface="Ubuntu"/>
              </a:rPr>
              <a:t>r</a:t>
            </a:r>
            <a:r>
              <a:rPr b="0" lang="en-US" sz="2500" spc="-1" strike="noStrike">
                <a:latin typeface="Ubuntu"/>
              </a:rPr>
              <a:t>o</a:t>
            </a:r>
            <a:r>
              <a:rPr b="0" lang="en-US" sz="2500" spc="-1" strike="noStrike">
                <a:latin typeface="Ubuntu"/>
              </a:rPr>
              <a:t>l</a:t>
            </a:r>
            <a:r>
              <a:rPr b="0" lang="en-US" sz="2500" spc="-1" strike="noStrike">
                <a:latin typeface="Ubuntu"/>
              </a:rPr>
              <a:t> </a:t>
            </a:r>
            <a:r>
              <a:rPr b="0" lang="en-US" sz="2500" spc="-1" strike="noStrike">
                <a:latin typeface="Ubuntu"/>
              </a:rPr>
              <a:t>s</a:t>
            </a:r>
            <a:r>
              <a:rPr b="0" lang="en-US" sz="2500" spc="-1" strike="noStrike">
                <a:latin typeface="Ubuntu"/>
              </a:rPr>
              <a:t>y</a:t>
            </a:r>
            <a:r>
              <a:rPr b="0" lang="en-US" sz="2500" spc="-1" strike="noStrike">
                <a:latin typeface="Ubuntu"/>
              </a:rPr>
              <a:t>s</a:t>
            </a:r>
            <a:r>
              <a:rPr b="0" lang="en-US" sz="2500" spc="-1" strike="noStrike">
                <a:latin typeface="Ubuntu"/>
              </a:rPr>
              <a:t>t</a:t>
            </a:r>
            <a:r>
              <a:rPr b="0" lang="en-US" sz="2500" spc="-1" strike="noStrike">
                <a:latin typeface="Ubuntu"/>
              </a:rPr>
              <a:t>e</a:t>
            </a:r>
            <a:r>
              <a:rPr b="0" lang="en-US" sz="2500" spc="-1" strike="noStrike">
                <a:latin typeface="Ubuntu"/>
              </a:rPr>
              <a:t>m</a:t>
            </a:r>
            <a:r>
              <a:rPr b="0" lang="en-US" sz="2500" spc="-1" strike="noStrike">
                <a:latin typeface="Ubuntu"/>
              </a:rPr>
              <a:t> </a:t>
            </a:r>
            <a:r>
              <a:rPr b="0" lang="en-US" sz="2500" spc="-1" strike="noStrike">
                <a:latin typeface="Ubuntu"/>
              </a:rPr>
              <a:t>g</a:t>
            </a:r>
            <a:r>
              <a:rPr b="0" lang="en-US" sz="2500" spc="-1" strike="noStrike">
                <a:latin typeface="Ubuntu"/>
              </a:rPr>
              <a:t>i</a:t>
            </a:r>
            <a:r>
              <a:rPr b="0" lang="en-US" sz="2500" spc="-1" strike="noStrike">
                <a:latin typeface="Ubuntu"/>
              </a:rPr>
              <a:t>t</a:t>
            </a:r>
            <a:r>
              <a:rPr b="0" lang="en-US" sz="2500" spc="-1" strike="noStrike">
                <a:latin typeface="Ubuntu"/>
              </a:rPr>
              <a:t>.</a:t>
            </a:r>
            <a:endParaRPr b="0" lang="en-US" sz="2500" spc="-1" strike="noStrike">
              <a:latin typeface="Arial"/>
            </a:endParaRPr>
          </a:p>
          <a:p>
            <a:pPr marL="216000" indent="-216000">
              <a:buClr>
                <a:srgbClr val="000000"/>
              </a:buClr>
              <a:buSzPct val="45000"/>
              <a:buFont typeface="Wingdings" charset="2"/>
              <a:buChar char=""/>
            </a:pPr>
            <a:r>
              <a:rPr b="0" lang="en-US" sz="2500" spc="-1" strike="noStrike">
                <a:latin typeface="Ubuntu"/>
              </a:rPr>
              <a:t>e</a:t>
            </a:r>
            <a:r>
              <a:rPr b="0" lang="en-US" sz="2500" spc="-1" strike="noStrike">
                <a:latin typeface="Ubuntu"/>
              </a:rPr>
              <a:t>x</a:t>
            </a:r>
            <a:r>
              <a:rPr b="0" lang="en-US" sz="2500" spc="-1" strike="noStrike">
                <a:latin typeface="Ubuntu"/>
              </a:rPr>
              <a:t>p</a:t>
            </a:r>
            <a:r>
              <a:rPr b="0" lang="en-US" sz="2500" spc="-1" strike="noStrike">
                <a:latin typeface="Ubuntu"/>
              </a:rPr>
              <a:t>l</a:t>
            </a:r>
            <a:r>
              <a:rPr b="0" lang="en-US" sz="2500" spc="-1" strike="noStrike">
                <a:latin typeface="Ubuntu"/>
              </a:rPr>
              <a:t>o</a:t>
            </a:r>
            <a:r>
              <a:rPr b="0" lang="en-US" sz="2500" spc="-1" strike="noStrike">
                <a:latin typeface="Ubuntu"/>
              </a:rPr>
              <a:t>r</a:t>
            </a:r>
            <a:r>
              <a:rPr b="0" lang="en-US" sz="2500" spc="-1" strike="noStrike">
                <a:latin typeface="Ubuntu"/>
              </a:rPr>
              <a:t>e</a:t>
            </a:r>
            <a:r>
              <a:rPr b="0" lang="en-US" sz="2500" spc="-1" strike="noStrike">
                <a:latin typeface="Ubuntu"/>
              </a:rPr>
              <a:t> </a:t>
            </a:r>
            <a:r>
              <a:rPr b="0" lang="en-US" sz="2500" spc="-1" strike="noStrike">
                <a:latin typeface="Ubuntu"/>
              </a:rPr>
              <a:t>t</a:t>
            </a:r>
            <a:r>
              <a:rPr b="0" lang="en-US" sz="2500" spc="-1" strike="noStrike">
                <a:latin typeface="Ubuntu"/>
              </a:rPr>
              <a:t>h</a:t>
            </a:r>
            <a:r>
              <a:rPr b="0" lang="en-US" sz="2500" spc="-1" strike="noStrike">
                <a:latin typeface="Ubuntu"/>
              </a:rPr>
              <a:t>e</a:t>
            </a:r>
            <a:r>
              <a:rPr b="0" lang="en-US" sz="2500" spc="-1" strike="noStrike">
                <a:latin typeface="Ubuntu"/>
              </a:rPr>
              <a:t> </a:t>
            </a:r>
            <a:r>
              <a:rPr b="0" lang="en-US" sz="2500" spc="-1" strike="noStrike">
                <a:latin typeface="Ubuntu"/>
              </a:rPr>
              <a:t>s</a:t>
            </a:r>
            <a:r>
              <a:rPr b="0" lang="en-US" sz="2500" spc="-1" strike="noStrike">
                <a:latin typeface="Ubuntu"/>
              </a:rPr>
              <a:t>o</a:t>
            </a:r>
            <a:r>
              <a:rPr b="0" lang="en-US" sz="2500" spc="-1" strike="noStrike">
                <a:latin typeface="Ubuntu"/>
              </a:rPr>
              <a:t>f</a:t>
            </a:r>
            <a:r>
              <a:rPr b="0" lang="en-US" sz="2500" spc="-1" strike="noStrike">
                <a:latin typeface="Ubuntu"/>
              </a:rPr>
              <a:t>t</a:t>
            </a:r>
            <a:r>
              <a:rPr b="0" lang="en-US" sz="2500" spc="-1" strike="noStrike">
                <a:latin typeface="Ubuntu"/>
              </a:rPr>
              <a:t>w</a:t>
            </a:r>
            <a:r>
              <a:rPr b="0" lang="en-US" sz="2500" spc="-1" strike="noStrike">
                <a:latin typeface="Ubuntu"/>
              </a:rPr>
              <a:t>a</a:t>
            </a:r>
            <a:r>
              <a:rPr b="0" lang="en-US" sz="2500" spc="-1" strike="noStrike">
                <a:latin typeface="Ubuntu"/>
              </a:rPr>
              <a:t>r</a:t>
            </a:r>
            <a:r>
              <a:rPr b="0" lang="en-US" sz="2500" spc="-1" strike="noStrike">
                <a:latin typeface="Ubuntu"/>
              </a:rPr>
              <a:t>e</a:t>
            </a:r>
            <a:r>
              <a:rPr b="0" lang="en-US" sz="2500" spc="-1" strike="noStrike">
                <a:latin typeface="Ubuntu"/>
              </a:rPr>
              <a:t>/</a:t>
            </a:r>
            <a:r>
              <a:rPr b="0" lang="en-US" sz="2500" spc="-1" strike="noStrike">
                <a:latin typeface="Ubuntu"/>
              </a:rPr>
              <a:t>h</a:t>
            </a:r>
            <a:r>
              <a:rPr b="0" lang="en-US" sz="2500" spc="-1" strike="noStrike">
                <a:latin typeface="Ubuntu"/>
              </a:rPr>
              <a:t>a</a:t>
            </a:r>
            <a:r>
              <a:rPr b="0" lang="en-US" sz="2500" spc="-1" strike="noStrike">
                <a:latin typeface="Ubuntu"/>
              </a:rPr>
              <a:t>r</a:t>
            </a:r>
            <a:r>
              <a:rPr b="0" lang="en-US" sz="2500" spc="-1" strike="noStrike">
                <a:latin typeface="Ubuntu"/>
              </a:rPr>
              <a:t>d</a:t>
            </a:r>
            <a:r>
              <a:rPr b="0" lang="en-US" sz="2500" spc="-1" strike="noStrike">
                <a:latin typeface="Ubuntu"/>
              </a:rPr>
              <a:t>w</a:t>
            </a:r>
            <a:r>
              <a:rPr b="0" lang="en-US" sz="2500" spc="-1" strike="noStrike">
                <a:latin typeface="Ubuntu"/>
              </a:rPr>
              <a:t>a</a:t>
            </a:r>
            <a:r>
              <a:rPr b="0" lang="en-US" sz="2500" spc="-1" strike="noStrike">
                <a:latin typeface="Ubuntu"/>
              </a:rPr>
              <a:t>r</a:t>
            </a:r>
            <a:r>
              <a:rPr b="0" lang="en-US" sz="2500" spc="-1" strike="noStrike">
                <a:latin typeface="Ubuntu"/>
              </a:rPr>
              <a:t>e</a:t>
            </a:r>
            <a:r>
              <a:rPr b="0" lang="en-US" sz="2500" spc="-1" strike="noStrike">
                <a:latin typeface="Ubuntu"/>
              </a:rPr>
              <a:t> </a:t>
            </a:r>
            <a:r>
              <a:rPr b="0" lang="en-US" sz="2500" spc="-1" strike="noStrike">
                <a:latin typeface="Ubuntu"/>
              </a:rPr>
              <a:t>s</a:t>
            </a:r>
            <a:r>
              <a:rPr b="0" lang="en-US" sz="2500" spc="-1" strike="noStrike">
                <a:latin typeface="Ubuntu"/>
              </a:rPr>
              <a:t>t</a:t>
            </a:r>
            <a:r>
              <a:rPr b="0" lang="en-US" sz="2500" spc="-1" strike="noStrike">
                <a:latin typeface="Ubuntu"/>
              </a:rPr>
              <a:t>r</a:t>
            </a:r>
            <a:r>
              <a:rPr b="0" lang="en-US" sz="2500" spc="-1" strike="noStrike">
                <a:latin typeface="Ubuntu"/>
              </a:rPr>
              <a:t>u</a:t>
            </a:r>
            <a:r>
              <a:rPr b="0" lang="en-US" sz="2500" spc="-1" strike="noStrike">
                <a:latin typeface="Ubuntu"/>
              </a:rPr>
              <a:t>c</a:t>
            </a:r>
            <a:r>
              <a:rPr b="0" lang="en-US" sz="2500" spc="-1" strike="noStrike">
                <a:latin typeface="Ubuntu"/>
              </a:rPr>
              <a:t>t</a:t>
            </a:r>
            <a:r>
              <a:rPr b="0" lang="en-US" sz="2500" spc="-1" strike="noStrike">
                <a:latin typeface="Ubuntu"/>
              </a:rPr>
              <a:t>u</a:t>
            </a:r>
            <a:r>
              <a:rPr b="0" lang="en-US" sz="2500" spc="-1" strike="noStrike">
                <a:latin typeface="Ubuntu"/>
              </a:rPr>
              <a:t>r</a:t>
            </a:r>
            <a:r>
              <a:rPr b="0" lang="en-US" sz="2500" spc="-1" strike="noStrike">
                <a:latin typeface="Ubuntu"/>
              </a:rPr>
              <a:t>e</a:t>
            </a:r>
            <a:r>
              <a:rPr b="0" lang="en-US" sz="2500" spc="-1" strike="noStrike">
                <a:latin typeface="Ubuntu"/>
              </a:rPr>
              <a:t>s</a:t>
            </a:r>
            <a:r>
              <a:rPr b="0" lang="en-US" sz="2500" spc="-1" strike="noStrike">
                <a:latin typeface="Ubuntu"/>
              </a:rPr>
              <a:t> </a:t>
            </a:r>
            <a:r>
              <a:rPr b="0" lang="en-US" sz="2500" spc="-1" strike="noStrike">
                <a:latin typeface="Ubuntu"/>
              </a:rPr>
              <a:t>o</a:t>
            </a:r>
            <a:r>
              <a:rPr b="0" lang="en-US" sz="2500" spc="-1" strike="noStrike">
                <a:latin typeface="Ubuntu"/>
              </a:rPr>
              <a:t>f</a:t>
            </a:r>
            <a:r>
              <a:rPr b="0" lang="en-US" sz="2500" spc="-1" strike="noStrike">
                <a:latin typeface="Ubuntu"/>
              </a:rPr>
              <a:t> </a:t>
            </a:r>
            <a:r>
              <a:rPr b="0" lang="en-US" sz="2500" spc="-1" strike="noStrike">
                <a:latin typeface="Ubuntu"/>
              </a:rPr>
              <a:t>3</a:t>
            </a:r>
            <a:r>
              <a:rPr b="0" lang="en-US" sz="2500" spc="-1" strike="noStrike">
                <a:latin typeface="Ubuntu"/>
              </a:rPr>
              <a:t>D</a:t>
            </a:r>
            <a:r>
              <a:rPr b="0" lang="en-US" sz="2500" spc="-1" strike="noStrike">
                <a:latin typeface="Ubuntu"/>
              </a:rPr>
              <a:t> </a:t>
            </a:r>
            <a:r>
              <a:rPr b="0" lang="en-US" sz="2500" spc="-1" strike="noStrike">
                <a:latin typeface="Ubuntu"/>
              </a:rPr>
              <a:t>s</a:t>
            </a:r>
            <a:r>
              <a:rPr b="0" lang="en-US" sz="2500" spc="-1" strike="noStrike">
                <a:latin typeface="Ubuntu"/>
              </a:rPr>
              <a:t>t</a:t>
            </a:r>
            <a:r>
              <a:rPr b="0" lang="en-US" sz="2500" spc="-1" strike="noStrike">
                <a:latin typeface="Ubuntu"/>
              </a:rPr>
              <a:t>a</a:t>
            </a:r>
            <a:r>
              <a:rPr b="0" lang="en-US" sz="2500" spc="-1" strike="noStrike">
                <a:latin typeface="Ubuntu"/>
              </a:rPr>
              <a:t>c</a:t>
            </a:r>
            <a:r>
              <a:rPr b="0" lang="en-US" sz="2500" spc="-1" strike="noStrike">
                <a:latin typeface="Ubuntu"/>
              </a:rPr>
              <a:t>k</a:t>
            </a:r>
            <a:r>
              <a:rPr b="0" lang="en-US" sz="2500" spc="-1" strike="noStrike">
                <a:latin typeface="Ubuntu"/>
              </a:rPr>
              <a:t>i</a:t>
            </a:r>
            <a:r>
              <a:rPr b="0" lang="en-US" sz="2500" spc="-1" strike="noStrike">
                <a:latin typeface="Ubuntu"/>
              </a:rPr>
              <a:t>n</a:t>
            </a:r>
            <a:r>
              <a:rPr b="0" lang="en-US" sz="2500" spc="-1" strike="noStrike">
                <a:latin typeface="Ubuntu"/>
              </a:rPr>
              <a:t>g</a:t>
            </a:r>
            <a:r>
              <a:rPr b="0" lang="en-US" sz="2500" spc="-1" strike="noStrike">
                <a:latin typeface="Ubuntu"/>
              </a:rPr>
              <a:t> </a:t>
            </a:r>
            <a:r>
              <a:rPr b="0" lang="en-US" sz="2500" spc="-1" strike="noStrike">
                <a:latin typeface="Ubuntu"/>
              </a:rPr>
              <a:t>D</a:t>
            </a:r>
            <a:r>
              <a:rPr b="0" lang="en-US" sz="2500" spc="-1" strike="noStrike">
                <a:latin typeface="Ubuntu"/>
              </a:rPr>
              <a:t>R</a:t>
            </a:r>
            <a:r>
              <a:rPr b="0" lang="en-US" sz="2500" spc="-1" strike="noStrike">
                <a:latin typeface="Ubuntu"/>
              </a:rPr>
              <a:t>A</a:t>
            </a:r>
            <a:r>
              <a:rPr b="0" lang="en-US" sz="2500" spc="-1" strike="noStrike">
                <a:latin typeface="Ubuntu"/>
              </a:rPr>
              <a:t>M</a:t>
            </a:r>
            <a:r>
              <a:rPr b="0" lang="en-US" sz="2500" spc="-1" strike="noStrike">
                <a:latin typeface="Ubuntu"/>
              </a:rPr>
              <a:t>.</a:t>
            </a:r>
            <a:endParaRPr b="0" lang="en-US" sz="2500" spc="-1" strike="noStrike">
              <a:latin typeface="Arial"/>
            </a:endParaRPr>
          </a:p>
          <a:p>
            <a:pPr marL="216000" indent="-216000">
              <a:buClr>
                <a:srgbClr val="000000"/>
              </a:buClr>
              <a:buSzPct val="45000"/>
              <a:buFont typeface="Wingdings" charset="2"/>
              <a:buChar char=""/>
            </a:pPr>
            <a:r>
              <a:rPr b="0" lang="en-US" sz="2500" spc="-1" strike="noStrike">
                <a:latin typeface="Ubuntu"/>
              </a:rPr>
              <a:t>L</a:t>
            </a:r>
            <a:r>
              <a:rPr b="0" lang="en-US" sz="2500" spc="-1" strike="noStrike">
                <a:latin typeface="Ubuntu"/>
              </a:rPr>
              <a:t>e</a:t>
            </a:r>
            <a:r>
              <a:rPr b="0" lang="en-US" sz="2500" spc="-1" strike="noStrike">
                <a:latin typeface="Ubuntu"/>
              </a:rPr>
              <a:t>a</a:t>
            </a:r>
            <a:r>
              <a:rPr b="0" lang="en-US" sz="2500" spc="-1" strike="noStrike">
                <a:latin typeface="Ubuntu"/>
              </a:rPr>
              <a:t>r</a:t>
            </a:r>
            <a:r>
              <a:rPr b="0" lang="en-US" sz="2500" spc="-1" strike="noStrike">
                <a:latin typeface="Ubuntu"/>
              </a:rPr>
              <a:t>n</a:t>
            </a:r>
            <a:r>
              <a:rPr b="0" lang="en-US" sz="2500" spc="-1" strike="noStrike">
                <a:latin typeface="Ubuntu"/>
              </a:rPr>
              <a:t> </a:t>
            </a:r>
            <a:r>
              <a:rPr b="0" lang="en-US" sz="2500" spc="-1" strike="noStrike">
                <a:latin typeface="Ubuntu"/>
              </a:rPr>
              <a:t>w</a:t>
            </a:r>
            <a:r>
              <a:rPr b="0" lang="en-US" sz="2500" spc="-1" strike="noStrike">
                <a:latin typeface="Ubuntu"/>
              </a:rPr>
              <a:t>h</a:t>
            </a:r>
            <a:r>
              <a:rPr b="0" lang="en-US" sz="2500" spc="-1" strike="noStrike">
                <a:latin typeface="Ubuntu"/>
              </a:rPr>
              <a:t>a</a:t>
            </a:r>
            <a:r>
              <a:rPr b="0" lang="en-US" sz="2500" spc="-1" strike="noStrike">
                <a:latin typeface="Ubuntu"/>
              </a:rPr>
              <a:t>t</a:t>
            </a:r>
            <a:r>
              <a:rPr b="0" lang="en-US" sz="2500" spc="-1" strike="noStrike">
                <a:latin typeface="Ubuntu"/>
              </a:rPr>
              <a:t> </a:t>
            </a:r>
            <a:r>
              <a:rPr b="0" lang="en-US" sz="2500" spc="-1" strike="noStrike">
                <a:latin typeface="Ubuntu"/>
              </a:rPr>
              <a:t>i</a:t>
            </a:r>
            <a:r>
              <a:rPr b="0" lang="en-US" sz="2500" spc="-1" strike="noStrike">
                <a:latin typeface="Ubuntu"/>
              </a:rPr>
              <a:t>t</a:t>
            </a:r>
            <a:r>
              <a:rPr b="0" lang="en-US" sz="2500" spc="-1" strike="noStrike">
                <a:latin typeface="Ubuntu"/>
              </a:rPr>
              <a:t> </a:t>
            </a:r>
            <a:r>
              <a:rPr b="0" lang="en-US" sz="2500" spc="-1" strike="noStrike">
                <a:latin typeface="Ubuntu"/>
              </a:rPr>
              <a:t>m</a:t>
            </a:r>
            <a:r>
              <a:rPr b="0" lang="en-US" sz="2500" spc="-1" strike="noStrike">
                <a:latin typeface="Ubuntu"/>
              </a:rPr>
              <a:t>e</a:t>
            </a:r>
            <a:r>
              <a:rPr b="0" lang="en-US" sz="2500" spc="-1" strike="noStrike">
                <a:latin typeface="Ubuntu"/>
              </a:rPr>
              <a:t>a</a:t>
            </a:r>
            <a:r>
              <a:rPr b="0" lang="en-US" sz="2500" spc="-1" strike="noStrike">
                <a:latin typeface="Ubuntu"/>
              </a:rPr>
              <a:t>n</a:t>
            </a:r>
            <a:r>
              <a:rPr b="0" lang="en-US" sz="2500" spc="-1" strike="noStrike">
                <a:latin typeface="Ubuntu"/>
              </a:rPr>
              <a:t>s</a:t>
            </a:r>
            <a:r>
              <a:rPr b="0" lang="en-US" sz="2500" spc="-1" strike="noStrike">
                <a:latin typeface="Ubuntu"/>
              </a:rPr>
              <a:t> </a:t>
            </a:r>
            <a:r>
              <a:rPr b="0" lang="en-US" sz="2500" spc="-1" strike="noStrike">
                <a:latin typeface="Ubuntu"/>
              </a:rPr>
              <a:t>t</a:t>
            </a:r>
            <a:r>
              <a:rPr b="0" lang="en-US" sz="2500" spc="-1" strike="noStrike">
                <a:latin typeface="Ubuntu"/>
              </a:rPr>
              <a:t>o</a:t>
            </a:r>
            <a:r>
              <a:rPr b="0" lang="en-US" sz="2500" spc="-1" strike="noStrike">
                <a:latin typeface="Ubuntu"/>
              </a:rPr>
              <a:t> </a:t>
            </a:r>
            <a:r>
              <a:rPr b="0" lang="en-US" sz="2500" spc="-1" strike="noStrike">
                <a:latin typeface="Ubuntu"/>
              </a:rPr>
              <a:t>w</a:t>
            </a:r>
            <a:r>
              <a:rPr b="0" lang="en-US" sz="2500" spc="-1" strike="noStrike">
                <a:latin typeface="Ubuntu"/>
              </a:rPr>
              <a:t>r</a:t>
            </a:r>
            <a:r>
              <a:rPr b="0" lang="en-US" sz="2500" spc="-1" strike="noStrike">
                <a:latin typeface="Ubuntu"/>
              </a:rPr>
              <a:t>i</a:t>
            </a:r>
            <a:r>
              <a:rPr b="0" lang="en-US" sz="2500" spc="-1" strike="noStrike">
                <a:latin typeface="Ubuntu"/>
              </a:rPr>
              <a:t>t</a:t>
            </a:r>
            <a:r>
              <a:rPr b="0" lang="en-US" sz="2500" spc="-1" strike="noStrike">
                <a:latin typeface="Ubuntu"/>
              </a:rPr>
              <a:t>e</a:t>
            </a:r>
            <a:r>
              <a:rPr b="0" lang="en-US" sz="2500" spc="-1" strike="noStrike">
                <a:latin typeface="Ubuntu"/>
              </a:rPr>
              <a:t> </a:t>
            </a:r>
            <a:r>
              <a:rPr b="0" lang="en-US" sz="2500" spc="-1" strike="noStrike">
                <a:latin typeface="Ubuntu"/>
              </a:rPr>
              <a:t>“</a:t>
            </a:r>
            <a:r>
              <a:rPr b="0" lang="en-US" sz="2500" spc="-1" strike="noStrike">
                <a:latin typeface="Ubuntu"/>
              </a:rPr>
              <a:t>p</a:t>
            </a:r>
            <a:r>
              <a:rPr b="0" lang="en-US" sz="2500" spc="-1" strike="noStrike">
                <a:latin typeface="Ubuntu"/>
              </a:rPr>
              <a:t>y</a:t>
            </a:r>
            <a:r>
              <a:rPr b="0" lang="en-US" sz="2500" spc="-1" strike="noStrike">
                <a:latin typeface="Ubuntu"/>
              </a:rPr>
              <a:t>t</a:t>
            </a:r>
            <a:r>
              <a:rPr b="0" lang="en-US" sz="2500" spc="-1" strike="noStrike">
                <a:latin typeface="Ubuntu"/>
              </a:rPr>
              <a:t>h</a:t>
            </a:r>
            <a:r>
              <a:rPr b="0" lang="en-US" sz="2500" spc="-1" strike="noStrike">
                <a:latin typeface="Ubuntu"/>
              </a:rPr>
              <a:t>o</a:t>
            </a:r>
            <a:r>
              <a:rPr b="0" lang="en-US" sz="2500" spc="-1" strike="noStrike">
                <a:latin typeface="Ubuntu"/>
              </a:rPr>
              <a:t>n</a:t>
            </a:r>
            <a:r>
              <a:rPr b="0" lang="en-US" sz="2500" spc="-1" strike="noStrike">
                <a:latin typeface="Ubuntu"/>
              </a:rPr>
              <a:t>i</a:t>
            </a:r>
            <a:r>
              <a:rPr b="0" lang="en-US" sz="2500" spc="-1" strike="noStrike">
                <a:latin typeface="Ubuntu"/>
              </a:rPr>
              <a:t>c</a:t>
            </a:r>
            <a:r>
              <a:rPr b="0" lang="en-US" sz="2500" spc="-1" strike="noStrike">
                <a:latin typeface="Ubuntu"/>
              </a:rPr>
              <a:t>”</a:t>
            </a:r>
            <a:r>
              <a:rPr b="0" lang="en-US" sz="2500" spc="-1" strike="noStrike">
                <a:latin typeface="Ubuntu"/>
              </a:rPr>
              <a:t> </a:t>
            </a:r>
            <a:r>
              <a:rPr b="0" lang="en-US" sz="2500" spc="-1" strike="noStrike">
                <a:latin typeface="Ubuntu"/>
              </a:rPr>
              <a:t>c</a:t>
            </a:r>
            <a:r>
              <a:rPr b="0" lang="en-US" sz="2500" spc="-1" strike="noStrike">
                <a:latin typeface="Ubuntu"/>
              </a:rPr>
              <a:t>o</a:t>
            </a:r>
            <a:r>
              <a:rPr b="0" lang="en-US" sz="2500" spc="-1" strike="noStrike">
                <a:latin typeface="Ubuntu"/>
              </a:rPr>
              <a:t>d</a:t>
            </a:r>
            <a:r>
              <a:rPr b="0" lang="en-US" sz="2500" spc="-1" strike="noStrike">
                <a:latin typeface="Ubuntu"/>
              </a:rPr>
              <a:t>e</a:t>
            </a:r>
            <a:endParaRPr b="0" lang="en-US" sz="2500" spc="-1" strike="noStrike">
              <a:latin typeface="Arial"/>
            </a:endParaRPr>
          </a:p>
          <a:p>
            <a:pPr marL="216000" indent="-216000">
              <a:buClr>
                <a:srgbClr val="000000"/>
              </a:buClr>
              <a:buSzPct val="45000"/>
              <a:buFont typeface="Wingdings" charset="2"/>
              <a:buChar char=""/>
            </a:pPr>
            <a:endParaRPr b="0" lang="en-US" sz="2500" spc="-1" strike="noStrike">
              <a:latin typeface="Arial"/>
            </a:endParaRPr>
          </a:p>
          <a:p>
            <a:r>
              <a:rPr b="0" lang="en-US" sz="2500" spc="-1" strike="noStrike">
                <a:latin typeface="Ubuntu"/>
              </a:rPr>
              <a:t>I</a:t>
            </a:r>
            <a:r>
              <a:rPr b="0" lang="en-US" sz="2500" spc="-1" strike="noStrike">
                <a:latin typeface="Ubuntu"/>
              </a:rPr>
              <a:t> </a:t>
            </a:r>
            <a:r>
              <a:rPr b="0" lang="en-US" sz="2500" spc="-1" strike="noStrike">
                <a:latin typeface="Ubuntu"/>
              </a:rPr>
              <a:t>a</a:t>
            </a:r>
            <a:r>
              <a:rPr b="0" lang="en-US" sz="2500" spc="-1" strike="noStrike">
                <a:latin typeface="Ubuntu"/>
              </a:rPr>
              <a:t>m</a:t>
            </a:r>
            <a:r>
              <a:rPr b="0" lang="en-US" sz="2500" spc="-1" strike="noStrike">
                <a:latin typeface="Ubuntu"/>
              </a:rPr>
              <a:t> </a:t>
            </a:r>
            <a:r>
              <a:rPr b="0" lang="en-US" sz="2500" spc="-1" strike="noStrike">
                <a:latin typeface="Ubuntu"/>
              </a:rPr>
              <a:t>p</a:t>
            </a:r>
            <a:r>
              <a:rPr b="0" lang="en-US" sz="2500" spc="-1" strike="noStrike">
                <a:latin typeface="Ubuntu"/>
              </a:rPr>
              <a:t>l</a:t>
            </a:r>
            <a:r>
              <a:rPr b="0" lang="en-US" sz="2500" spc="-1" strike="noStrike">
                <a:latin typeface="Ubuntu"/>
              </a:rPr>
              <a:t>e</a:t>
            </a:r>
            <a:r>
              <a:rPr b="0" lang="en-US" sz="2500" spc="-1" strike="noStrike">
                <a:latin typeface="Ubuntu"/>
              </a:rPr>
              <a:t>a</a:t>
            </a:r>
            <a:r>
              <a:rPr b="0" lang="en-US" sz="2500" spc="-1" strike="noStrike">
                <a:latin typeface="Ubuntu"/>
              </a:rPr>
              <a:t>s</a:t>
            </a:r>
            <a:r>
              <a:rPr b="0" lang="en-US" sz="2500" spc="-1" strike="noStrike">
                <a:latin typeface="Ubuntu"/>
              </a:rPr>
              <a:t>e</a:t>
            </a:r>
            <a:r>
              <a:rPr b="0" lang="en-US" sz="2500" spc="-1" strike="noStrike">
                <a:latin typeface="Ubuntu"/>
              </a:rPr>
              <a:t>d</a:t>
            </a:r>
            <a:r>
              <a:rPr b="0" lang="en-US" sz="2500" spc="-1" strike="noStrike">
                <a:latin typeface="Ubuntu"/>
              </a:rPr>
              <a:t> </a:t>
            </a:r>
            <a:r>
              <a:rPr b="0" lang="en-US" sz="2500" spc="-1" strike="noStrike">
                <a:latin typeface="Ubuntu"/>
              </a:rPr>
              <a:t>t</a:t>
            </a:r>
            <a:r>
              <a:rPr b="0" lang="en-US" sz="2500" spc="-1" strike="noStrike">
                <a:latin typeface="Ubuntu"/>
              </a:rPr>
              <a:t>o</a:t>
            </a:r>
            <a:r>
              <a:rPr b="0" lang="en-US" sz="2500" spc="-1" strike="noStrike">
                <a:latin typeface="Ubuntu"/>
              </a:rPr>
              <a:t> </a:t>
            </a:r>
            <a:r>
              <a:rPr b="0" lang="en-US" sz="2500" spc="-1" strike="noStrike">
                <a:latin typeface="Ubuntu"/>
              </a:rPr>
              <a:t>s</a:t>
            </a:r>
            <a:r>
              <a:rPr b="0" lang="en-US" sz="2500" spc="-1" strike="noStrike">
                <a:latin typeface="Ubuntu"/>
              </a:rPr>
              <a:t>h</a:t>
            </a:r>
            <a:r>
              <a:rPr b="0" lang="en-US" sz="2500" spc="-1" strike="noStrike">
                <a:latin typeface="Ubuntu"/>
              </a:rPr>
              <a:t>a</a:t>
            </a:r>
            <a:r>
              <a:rPr b="0" lang="en-US" sz="2500" spc="-1" strike="noStrike">
                <a:latin typeface="Ubuntu"/>
              </a:rPr>
              <a:t>r</a:t>
            </a:r>
            <a:r>
              <a:rPr b="0" lang="en-US" sz="2500" spc="-1" strike="noStrike">
                <a:latin typeface="Ubuntu"/>
              </a:rPr>
              <a:t>e</a:t>
            </a:r>
            <a:r>
              <a:rPr b="0" lang="en-US" sz="2500" spc="-1" strike="noStrike">
                <a:latin typeface="Ubuntu"/>
              </a:rPr>
              <a:t> </a:t>
            </a:r>
            <a:r>
              <a:rPr b="0" lang="en-US" sz="2500" spc="-1" strike="noStrike">
                <a:latin typeface="Ubuntu"/>
              </a:rPr>
              <a:t>t</a:t>
            </a:r>
            <a:r>
              <a:rPr b="0" lang="en-US" sz="2500" spc="-1" strike="noStrike">
                <a:latin typeface="Ubuntu"/>
              </a:rPr>
              <a:t>h</a:t>
            </a:r>
            <a:r>
              <a:rPr b="0" lang="en-US" sz="2500" spc="-1" strike="noStrike">
                <a:latin typeface="Ubuntu"/>
              </a:rPr>
              <a:t>a</a:t>
            </a:r>
            <a:r>
              <a:rPr b="0" lang="en-US" sz="2500" spc="-1" strike="noStrike">
                <a:latin typeface="Ubuntu"/>
              </a:rPr>
              <a:t>t</a:t>
            </a:r>
            <a:r>
              <a:rPr b="0" lang="en-US" sz="2500" spc="-1" strike="noStrike">
                <a:latin typeface="Ubuntu"/>
              </a:rPr>
              <a:t> </a:t>
            </a:r>
            <a:r>
              <a:rPr b="0" lang="en-US" sz="2500" spc="-1" strike="noStrike">
                <a:latin typeface="Ubuntu"/>
              </a:rPr>
              <a:t>w</a:t>
            </a:r>
            <a:r>
              <a:rPr b="0" lang="en-US" sz="2500" spc="-1" strike="noStrike">
                <a:latin typeface="Ubuntu"/>
              </a:rPr>
              <a:t>e</a:t>
            </a:r>
            <a:r>
              <a:rPr b="0" lang="en-US" sz="2500" spc="-1" strike="noStrike">
                <a:latin typeface="Ubuntu"/>
              </a:rPr>
              <a:t> </a:t>
            </a:r>
            <a:r>
              <a:rPr b="0" lang="en-US" sz="2500" spc="-1" strike="noStrike">
                <a:latin typeface="Ubuntu"/>
              </a:rPr>
              <a:t>h</a:t>
            </a:r>
            <a:r>
              <a:rPr b="0" lang="en-US" sz="2500" spc="-1" strike="noStrike">
                <a:latin typeface="Ubuntu"/>
              </a:rPr>
              <a:t>a</a:t>
            </a:r>
            <a:r>
              <a:rPr b="0" lang="en-US" sz="2500" spc="-1" strike="noStrike">
                <a:latin typeface="Ubuntu"/>
              </a:rPr>
              <a:t>v</a:t>
            </a:r>
            <a:r>
              <a:rPr b="0" lang="en-US" sz="2500" spc="-1" strike="noStrike">
                <a:latin typeface="Ubuntu"/>
              </a:rPr>
              <a:t>e</a:t>
            </a:r>
            <a:r>
              <a:rPr b="0" lang="en-US" sz="2500" spc="-1" strike="noStrike">
                <a:latin typeface="Ubuntu"/>
              </a:rPr>
              <a:t> </a:t>
            </a:r>
            <a:r>
              <a:rPr b="0" lang="en-US" sz="2500" spc="-1" strike="noStrike">
                <a:latin typeface="Ubuntu"/>
              </a:rPr>
              <a:t>n</a:t>
            </a:r>
            <a:r>
              <a:rPr b="0" lang="en-US" sz="2500" spc="-1" strike="noStrike">
                <a:latin typeface="Ubuntu"/>
              </a:rPr>
              <a:t>o</a:t>
            </a:r>
            <a:r>
              <a:rPr b="0" lang="en-US" sz="2500" spc="-1" strike="noStrike">
                <a:latin typeface="Ubuntu"/>
              </a:rPr>
              <a:t>t</a:t>
            </a:r>
            <a:r>
              <a:rPr b="0" lang="en-US" sz="2500" spc="-1" strike="noStrike">
                <a:latin typeface="Ubuntu"/>
              </a:rPr>
              <a:t> </a:t>
            </a:r>
            <a:r>
              <a:rPr b="0" lang="en-US" sz="2500" spc="-1" strike="noStrike">
                <a:latin typeface="Ubuntu"/>
              </a:rPr>
              <a:t>o</a:t>
            </a:r>
            <a:r>
              <a:rPr b="0" lang="en-US" sz="2500" spc="-1" strike="noStrike">
                <a:latin typeface="Ubuntu"/>
              </a:rPr>
              <a:t>n</a:t>
            </a:r>
            <a:r>
              <a:rPr b="0" lang="en-US" sz="2500" spc="-1" strike="noStrike">
                <a:latin typeface="Ubuntu"/>
              </a:rPr>
              <a:t>l</a:t>
            </a:r>
            <a:r>
              <a:rPr b="0" lang="en-US" sz="2500" spc="-1" strike="noStrike">
                <a:latin typeface="Ubuntu"/>
              </a:rPr>
              <a:t>y</a:t>
            </a:r>
            <a:r>
              <a:rPr b="0" lang="en-US" sz="2500" spc="-1" strike="noStrike">
                <a:latin typeface="Ubuntu"/>
              </a:rPr>
              <a:t> </a:t>
            </a:r>
            <a:r>
              <a:rPr b="0" lang="en-US" sz="2500" spc="-1" strike="noStrike">
                <a:latin typeface="Ubuntu"/>
              </a:rPr>
              <a:t>a</a:t>
            </a:r>
            <a:r>
              <a:rPr b="0" lang="en-US" sz="2500" spc="-1" strike="noStrike">
                <a:latin typeface="Ubuntu"/>
              </a:rPr>
              <a:t>c</a:t>
            </a:r>
            <a:r>
              <a:rPr b="0" lang="en-US" sz="2500" spc="-1" strike="noStrike">
                <a:latin typeface="Ubuntu"/>
              </a:rPr>
              <a:t>h</a:t>
            </a:r>
            <a:r>
              <a:rPr b="0" lang="en-US" sz="2500" spc="-1" strike="noStrike">
                <a:latin typeface="Ubuntu"/>
              </a:rPr>
              <a:t>i</a:t>
            </a:r>
            <a:r>
              <a:rPr b="0" lang="en-US" sz="2500" spc="-1" strike="noStrike">
                <a:latin typeface="Ubuntu"/>
              </a:rPr>
              <a:t>e</a:t>
            </a:r>
            <a:r>
              <a:rPr b="0" lang="en-US" sz="2500" spc="-1" strike="noStrike">
                <a:latin typeface="Ubuntu"/>
              </a:rPr>
              <a:t>v</a:t>
            </a:r>
            <a:r>
              <a:rPr b="0" lang="en-US" sz="2500" spc="-1" strike="noStrike">
                <a:latin typeface="Ubuntu"/>
              </a:rPr>
              <a:t>e</a:t>
            </a:r>
            <a:r>
              <a:rPr b="0" lang="en-US" sz="2500" spc="-1" strike="noStrike">
                <a:latin typeface="Ubuntu"/>
              </a:rPr>
              <a:t>d</a:t>
            </a:r>
            <a:r>
              <a:rPr b="0" lang="en-US" sz="2500" spc="-1" strike="noStrike">
                <a:latin typeface="Ubuntu"/>
              </a:rPr>
              <a:t> </a:t>
            </a:r>
            <a:r>
              <a:rPr b="0" lang="en-US" sz="2500" spc="-1" strike="noStrike">
                <a:latin typeface="Ubuntu"/>
              </a:rPr>
              <a:t>t</a:t>
            </a:r>
            <a:r>
              <a:rPr b="0" lang="en-US" sz="2500" spc="-1" strike="noStrike">
                <a:latin typeface="Ubuntu"/>
              </a:rPr>
              <a:t>h</a:t>
            </a:r>
            <a:r>
              <a:rPr b="0" lang="en-US" sz="2500" spc="-1" strike="noStrike">
                <a:latin typeface="Ubuntu"/>
              </a:rPr>
              <a:t>e</a:t>
            </a:r>
            <a:r>
              <a:rPr b="0" lang="en-US" sz="2500" spc="-1" strike="noStrike">
                <a:latin typeface="Ubuntu"/>
              </a:rPr>
              <a:t> </a:t>
            </a:r>
            <a:r>
              <a:rPr b="0" lang="en-US" sz="2500" spc="-1" strike="noStrike">
                <a:latin typeface="Ubuntu"/>
              </a:rPr>
              <a:t>i</a:t>
            </a:r>
            <a:r>
              <a:rPr b="0" lang="en-US" sz="2500" spc="-1" strike="noStrike">
                <a:latin typeface="Ubuntu"/>
              </a:rPr>
              <a:t>n</a:t>
            </a:r>
            <a:r>
              <a:rPr b="0" lang="en-US" sz="2500" spc="-1" strike="noStrike">
                <a:latin typeface="Ubuntu"/>
              </a:rPr>
              <a:t>t</a:t>
            </a:r>
            <a:r>
              <a:rPr b="0" lang="en-US" sz="2500" spc="-1" strike="noStrike">
                <a:latin typeface="Ubuntu"/>
              </a:rPr>
              <a:t>e</a:t>
            </a:r>
            <a:r>
              <a:rPr b="0" lang="en-US" sz="2500" spc="-1" strike="noStrike">
                <a:latin typeface="Ubuntu"/>
              </a:rPr>
              <a:t>n</a:t>
            </a:r>
            <a:r>
              <a:rPr b="0" lang="en-US" sz="2500" spc="-1" strike="noStrike">
                <a:latin typeface="Ubuntu"/>
              </a:rPr>
              <a:t>d</a:t>
            </a:r>
            <a:r>
              <a:rPr b="0" lang="en-US" sz="2500" spc="-1" strike="noStrike">
                <a:latin typeface="Ubuntu"/>
              </a:rPr>
              <a:t>e</a:t>
            </a:r>
            <a:r>
              <a:rPr b="0" lang="en-US" sz="2500" spc="-1" strike="noStrike">
                <a:latin typeface="Ubuntu"/>
              </a:rPr>
              <a:t>d</a:t>
            </a:r>
            <a:r>
              <a:rPr b="0" lang="en-US" sz="2500" spc="-1" strike="noStrike">
                <a:latin typeface="Ubuntu"/>
              </a:rPr>
              <a:t> </a:t>
            </a:r>
            <a:r>
              <a:rPr b="0" lang="en-US" sz="2500" spc="-1" strike="noStrike">
                <a:latin typeface="Ubuntu"/>
              </a:rPr>
              <a:t>g</a:t>
            </a:r>
            <a:r>
              <a:rPr b="0" lang="en-US" sz="2500" spc="-1" strike="noStrike">
                <a:latin typeface="Ubuntu"/>
              </a:rPr>
              <a:t>o</a:t>
            </a:r>
            <a:r>
              <a:rPr b="0" lang="en-US" sz="2500" spc="-1" strike="noStrike">
                <a:latin typeface="Ubuntu"/>
              </a:rPr>
              <a:t>a</a:t>
            </a:r>
            <a:r>
              <a:rPr b="0" lang="en-US" sz="2500" spc="-1" strike="noStrike">
                <a:latin typeface="Ubuntu"/>
              </a:rPr>
              <a:t>l</a:t>
            </a:r>
            <a:r>
              <a:rPr b="0" lang="en-US" sz="2500" spc="-1" strike="noStrike">
                <a:latin typeface="Ubuntu"/>
              </a:rPr>
              <a:t> </a:t>
            </a:r>
            <a:r>
              <a:rPr b="0" lang="en-US" sz="2500" spc="-1" strike="noStrike">
                <a:latin typeface="Ubuntu"/>
              </a:rPr>
              <a:t>b</a:t>
            </a:r>
            <a:r>
              <a:rPr b="0" lang="en-US" sz="2500" spc="-1" strike="noStrike">
                <a:latin typeface="Ubuntu"/>
              </a:rPr>
              <a:t>u</a:t>
            </a:r>
            <a:r>
              <a:rPr b="0" lang="en-US" sz="2500" spc="-1" strike="noStrike">
                <a:latin typeface="Ubuntu"/>
              </a:rPr>
              <a:t>t</a:t>
            </a:r>
            <a:r>
              <a:rPr b="0" lang="en-US" sz="2500" spc="-1" strike="noStrike">
                <a:latin typeface="Ubuntu"/>
              </a:rPr>
              <a:t> </a:t>
            </a:r>
            <a:r>
              <a:rPr b="0" lang="en-US" sz="2500" spc="-1" strike="noStrike">
                <a:latin typeface="Ubuntu"/>
              </a:rPr>
              <a:t>h</a:t>
            </a:r>
            <a:r>
              <a:rPr b="0" lang="en-US" sz="2500" spc="-1" strike="noStrike">
                <a:latin typeface="Ubuntu"/>
              </a:rPr>
              <a:t>a</a:t>
            </a:r>
            <a:r>
              <a:rPr b="0" lang="en-US" sz="2500" spc="-1" strike="noStrike">
                <a:latin typeface="Ubuntu"/>
              </a:rPr>
              <a:t>v</a:t>
            </a:r>
            <a:r>
              <a:rPr b="0" lang="en-US" sz="2500" spc="-1" strike="noStrike">
                <a:latin typeface="Ubuntu"/>
              </a:rPr>
              <a:t>e</a:t>
            </a:r>
            <a:r>
              <a:rPr b="0" lang="en-US" sz="2500" spc="-1" strike="noStrike">
                <a:latin typeface="Ubuntu"/>
              </a:rPr>
              <a:t> </a:t>
            </a:r>
            <a:r>
              <a:rPr b="0" lang="en-US" sz="2500" spc="-1" strike="noStrike">
                <a:latin typeface="Ubuntu"/>
              </a:rPr>
              <a:t>a</a:t>
            </a:r>
            <a:r>
              <a:rPr b="0" lang="en-US" sz="2500" spc="-1" strike="noStrike">
                <a:latin typeface="Ubuntu"/>
              </a:rPr>
              <a:t>l</a:t>
            </a:r>
            <a:r>
              <a:rPr b="0" lang="en-US" sz="2500" spc="-1" strike="noStrike">
                <a:latin typeface="Ubuntu"/>
              </a:rPr>
              <a:t>s</a:t>
            </a:r>
            <a:r>
              <a:rPr b="0" lang="en-US" sz="2500" spc="-1" strike="noStrike">
                <a:latin typeface="Ubuntu"/>
              </a:rPr>
              <a:t>o</a:t>
            </a:r>
            <a:r>
              <a:rPr b="0" lang="en-US" sz="2500" spc="-1" strike="noStrike">
                <a:latin typeface="Ubuntu"/>
              </a:rPr>
              <a:t> </a:t>
            </a:r>
            <a:r>
              <a:rPr b="0" lang="en-US" sz="2500" spc="-1" strike="noStrike">
                <a:latin typeface="Ubuntu"/>
              </a:rPr>
              <a:t>g</a:t>
            </a:r>
            <a:r>
              <a:rPr b="0" lang="en-US" sz="2500" spc="-1" strike="noStrike">
                <a:latin typeface="Ubuntu"/>
              </a:rPr>
              <a:t>o</a:t>
            </a:r>
            <a:r>
              <a:rPr b="0" lang="en-US" sz="2500" spc="-1" strike="noStrike">
                <a:latin typeface="Ubuntu"/>
              </a:rPr>
              <a:t>n</a:t>
            </a:r>
            <a:r>
              <a:rPr b="0" lang="en-US" sz="2500" spc="-1" strike="noStrike">
                <a:latin typeface="Ubuntu"/>
              </a:rPr>
              <a:t>e</a:t>
            </a:r>
            <a:r>
              <a:rPr b="0" lang="en-US" sz="2500" spc="-1" strike="noStrike">
                <a:latin typeface="Ubuntu"/>
              </a:rPr>
              <a:t> </a:t>
            </a:r>
            <a:r>
              <a:rPr b="0" lang="en-US" sz="2500" spc="-1" strike="noStrike">
                <a:latin typeface="Ubuntu"/>
              </a:rPr>
              <a:t>a</a:t>
            </a:r>
            <a:r>
              <a:rPr b="0" lang="en-US" sz="2500" spc="-1" strike="noStrike">
                <a:latin typeface="Ubuntu"/>
              </a:rPr>
              <a:t>b</a:t>
            </a:r>
            <a:r>
              <a:rPr b="0" lang="en-US" sz="2500" spc="-1" strike="noStrike">
                <a:latin typeface="Ubuntu"/>
              </a:rPr>
              <a:t>o</a:t>
            </a:r>
            <a:r>
              <a:rPr b="0" lang="en-US" sz="2500" spc="-1" strike="noStrike">
                <a:latin typeface="Ubuntu"/>
              </a:rPr>
              <a:t>v</a:t>
            </a:r>
            <a:r>
              <a:rPr b="0" lang="en-US" sz="2500" spc="-1" strike="noStrike">
                <a:latin typeface="Ubuntu"/>
              </a:rPr>
              <a:t>e</a:t>
            </a:r>
            <a:r>
              <a:rPr b="0" lang="en-US" sz="2500" spc="-1" strike="noStrike">
                <a:latin typeface="Ubuntu"/>
              </a:rPr>
              <a:t> </a:t>
            </a:r>
            <a:r>
              <a:rPr b="0" lang="en-US" sz="2500" spc="-1" strike="noStrike">
                <a:latin typeface="Ubuntu"/>
              </a:rPr>
              <a:t>a</a:t>
            </a:r>
            <a:r>
              <a:rPr b="0" lang="en-US" sz="2500" spc="-1" strike="noStrike">
                <a:latin typeface="Ubuntu"/>
              </a:rPr>
              <a:t>n</a:t>
            </a:r>
            <a:r>
              <a:rPr b="0" lang="en-US" sz="2500" spc="-1" strike="noStrike">
                <a:latin typeface="Ubuntu"/>
              </a:rPr>
              <a:t>d</a:t>
            </a:r>
            <a:r>
              <a:rPr b="0" lang="en-US" sz="2500" spc="-1" strike="noStrike">
                <a:latin typeface="Ubuntu"/>
              </a:rPr>
              <a:t> </a:t>
            </a:r>
            <a:r>
              <a:rPr b="0" lang="en-US" sz="2500" spc="-1" strike="noStrike">
                <a:latin typeface="Ubuntu"/>
              </a:rPr>
              <a:t>b</a:t>
            </a:r>
            <a:r>
              <a:rPr b="0" lang="en-US" sz="2500" spc="-1" strike="noStrike">
                <a:latin typeface="Ubuntu"/>
              </a:rPr>
              <a:t>e</a:t>
            </a:r>
            <a:r>
              <a:rPr b="0" lang="en-US" sz="2500" spc="-1" strike="noStrike">
                <a:latin typeface="Ubuntu"/>
              </a:rPr>
              <a:t>y</a:t>
            </a:r>
            <a:r>
              <a:rPr b="0" lang="en-US" sz="2500" spc="-1" strike="noStrike">
                <a:latin typeface="Ubuntu"/>
              </a:rPr>
              <a:t>o</a:t>
            </a:r>
            <a:r>
              <a:rPr b="0" lang="en-US" sz="2500" spc="-1" strike="noStrike">
                <a:latin typeface="Ubuntu"/>
              </a:rPr>
              <a:t>n</a:t>
            </a:r>
            <a:r>
              <a:rPr b="0" lang="en-US" sz="2500" spc="-1" strike="noStrike">
                <a:latin typeface="Ubuntu"/>
              </a:rPr>
              <a:t>d</a:t>
            </a:r>
            <a:r>
              <a:rPr b="0" lang="en-US" sz="2500" spc="-1" strike="noStrike">
                <a:latin typeface="Ubuntu"/>
              </a:rPr>
              <a:t> </a:t>
            </a:r>
            <a:r>
              <a:rPr b="0" lang="en-US" sz="2500" spc="-1" strike="noStrike">
                <a:latin typeface="Ubuntu"/>
              </a:rPr>
              <a:t>t</a:t>
            </a:r>
            <a:r>
              <a:rPr b="0" lang="en-US" sz="2500" spc="-1" strike="noStrike">
                <a:latin typeface="Ubuntu"/>
              </a:rPr>
              <a:t>h</a:t>
            </a:r>
            <a:r>
              <a:rPr b="0" lang="en-US" sz="2500" spc="-1" strike="noStrike">
                <a:latin typeface="Ubuntu"/>
              </a:rPr>
              <a:t>e</a:t>
            </a:r>
            <a:r>
              <a:rPr b="0" lang="en-US" sz="2500" spc="-1" strike="noStrike">
                <a:latin typeface="Ubuntu"/>
              </a:rPr>
              <a:t> </a:t>
            </a:r>
            <a:r>
              <a:rPr b="0" lang="en-US" sz="2500" spc="-1" strike="noStrike">
                <a:latin typeface="Ubuntu"/>
              </a:rPr>
              <a:t>i</a:t>
            </a:r>
            <a:r>
              <a:rPr b="0" lang="en-US" sz="2500" spc="-1" strike="noStrike">
                <a:latin typeface="Ubuntu"/>
              </a:rPr>
              <a:t>n</a:t>
            </a:r>
            <a:r>
              <a:rPr b="0" lang="en-US" sz="2500" spc="-1" strike="noStrike">
                <a:latin typeface="Ubuntu"/>
              </a:rPr>
              <a:t>i</a:t>
            </a:r>
            <a:r>
              <a:rPr b="0" lang="en-US" sz="2500" spc="-1" strike="noStrike">
                <a:latin typeface="Ubuntu"/>
              </a:rPr>
              <a:t>t</a:t>
            </a:r>
            <a:r>
              <a:rPr b="0" lang="en-US" sz="2500" spc="-1" strike="noStrike">
                <a:latin typeface="Ubuntu"/>
              </a:rPr>
              <a:t>i</a:t>
            </a:r>
            <a:r>
              <a:rPr b="0" lang="en-US" sz="2500" spc="-1" strike="noStrike">
                <a:latin typeface="Ubuntu"/>
              </a:rPr>
              <a:t>a</a:t>
            </a:r>
            <a:r>
              <a:rPr b="0" lang="en-US" sz="2500" spc="-1" strike="noStrike">
                <a:latin typeface="Ubuntu"/>
              </a:rPr>
              <a:t>l</a:t>
            </a:r>
            <a:r>
              <a:rPr b="0" lang="en-US" sz="2500" spc="-1" strike="noStrike">
                <a:latin typeface="Ubuntu"/>
              </a:rPr>
              <a:t> </a:t>
            </a:r>
            <a:r>
              <a:rPr b="0" lang="en-US" sz="2500" spc="-1" strike="noStrike">
                <a:latin typeface="Ubuntu"/>
              </a:rPr>
              <a:t>o</a:t>
            </a:r>
            <a:r>
              <a:rPr b="0" lang="en-US" sz="2500" spc="-1" strike="noStrike">
                <a:latin typeface="Ubuntu"/>
              </a:rPr>
              <a:t>b</a:t>
            </a:r>
            <a:r>
              <a:rPr b="0" lang="en-US" sz="2500" spc="-1" strike="noStrike">
                <a:latin typeface="Ubuntu"/>
              </a:rPr>
              <a:t>j</a:t>
            </a:r>
            <a:r>
              <a:rPr b="0" lang="en-US" sz="2500" spc="-1" strike="noStrike">
                <a:latin typeface="Ubuntu"/>
              </a:rPr>
              <a:t>e</a:t>
            </a:r>
            <a:r>
              <a:rPr b="0" lang="en-US" sz="2500" spc="-1" strike="noStrike">
                <a:latin typeface="Ubuntu"/>
              </a:rPr>
              <a:t>c</a:t>
            </a:r>
            <a:r>
              <a:rPr b="0" lang="en-US" sz="2500" spc="-1" strike="noStrike">
                <a:latin typeface="Ubuntu"/>
              </a:rPr>
              <a:t>t</a:t>
            </a:r>
            <a:r>
              <a:rPr b="0" lang="en-US" sz="2500" spc="-1" strike="noStrike">
                <a:latin typeface="Ubuntu"/>
              </a:rPr>
              <a:t>i</a:t>
            </a:r>
            <a:r>
              <a:rPr b="0" lang="en-US" sz="2500" spc="-1" strike="noStrike">
                <a:latin typeface="Ubuntu"/>
              </a:rPr>
              <a:t>v</a:t>
            </a:r>
            <a:r>
              <a:rPr b="0" lang="en-US" sz="2500" spc="-1" strike="noStrike">
                <a:latin typeface="Ubuntu"/>
              </a:rPr>
              <a:t>e</a:t>
            </a:r>
            <a:r>
              <a:rPr b="0" lang="en-US" sz="2500" spc="-1" strike="noStrike">
                <a:latin typeface="Ubuntu"/>
              </a:rPr>
              <a:t>s</a:t>
            </a:r>
            <a:r>
              <a:rPr b="0" lang="en-US" sz="2500" spc="-1" strike="noStrike">
                <a:latin typeface="Ubuntu"/>
              </a:rPr>
              <a:t>.</a:t>
            </a:r>
            <a:endParaRPr b="0" lang="en-US" sz="2500" spc="-1" strike="noStrike">
              <a:latin typeface="Arial"/>
            </a:endParaRPr>
          </a:p>
          <a:p>
            <a:pPr marL="216000" indent="-216000">
              <a:buClr>
                <a:srgbClr val="000000"/>
              </a:buClr>
              <a:buSzPct val="45000"/>
              <a:buFont typeface="Wingdings" charset="2"/>
              <a:buChar char=""/>
            </a:pPr>
            <a:endParaRPr b="0" lang="en-US" sz="2500" spc="-1" strike="noStrike">
              <a:latin typeface="Arial"/>
            </a:endParaRPr>
          </a:p>
        </p:txBody>
      </p:sp>
      <p:sp>
        <p:nvSpPr>
          <p:cNvPr id="96" name="Rectangle 2"/>
          <p:cNvSpPr/>
          <p:nvPr/>
        </p:nvSpPr>
        <p:spPr>
          <a:xfrm>
            <a:off x="27432000" y="4800600"/>
            <a:ext cx="8458200" cy="6172200"/>
          </a:xfrm>
          <a:prstGeom prst="rect">
            <a:avLst/>
          </a:prstGeom>
          <a:solidFill>
            <a:schemeClr val="bg1"/>
          </a:solidFill>
          <a:ln w="3175">
            <a:noFill/>
          </a:ln>
        </p:spPr>
        <p:style>
          <a:lnRef idx="0"/>
          <a:fillRef idx="0"/>
          <a:effectRef idx="0"/>
          <a:fontRef idx="minor"/>
        </p:style>
      </p:sp>
      <p:pic>
        <p:nvPicPr>
          <p:cNvPr id="97" name="" descr=""/>
          <p:cNvPicPr/>
          <p:nvPr/>
        </p:nvPicPr>
        <p:blipFill>
          <a:blip r:embed="rId9"/>
          <a:stretch/>
        </p:blipFill>
        <p:spPr>
          <a:xfrm>
            <a:off x="27432000" y="4829400"/>
            <a:ext cx="3104640" cy="2485800"/>
          </a:xfrm>
          <a:prstGeom prst="rect">
            <a:avLst/>
          </a:prstGeom>
          <a:ln w="0">
            <a:noFill/>
          </a:ln>
        </p:spPr>
      </p:pic>
      <p:pic>
        <p:nvPicPr>
          <p:cNvPr id="98" name="" descr=""/>
          <p:cNvPicPr/>
          <p:nvPr/>
        </p:nvPicPr>
        <p:blipFill>
          <a:blip r:embed="rId10"/>
          <a:stretch/>
        </p:blipFill>
        <p:spPr>
          <a:xfrm>
            <a:off x="30403800" y="5486400"/>
            <a:ext cx="5147280" cy="1600200"/>
          </a:xfrm>
          <a:prstGeom prst="rect">
            <a:avLst/>
          </a:prstGeom>
          <a:ln w="0">
            <a:noFill/>
          </a:ln>
        </p:spPr>
      </p:pic>
      <p:pic>
        <p:nvPicPr>
          <p:cNvPr id="99" name="" descr=""/>
          <p:cNvPicPr/>
          <p:nvPr/>
        </p:nvPicPr>
        <p:blipFill>
          <a:blip r:embed="rId11"/>
          <a:stretch/>
        </p:blipFill>
        <p:spPr>
          <a:xfrm>
            <a:off x="30611160" y="7543800"/>
            <a:ext cx="5050440" cy="2514600"/>
          </a:xfrm>
          <a:prstGeom prst="rect">
            <a:avLst/>
          </a:prstGeom>
          <a:ln w="0">
            <a:noFill/>
          </a:ln>
        </p:spPr>
      </p:pic>
      <p:pic>
        <p:nvPicPr>
          <p:cNvPr id="100" name="" descr=""/>
          <p:cNvPicPr/>
          <p:nvPr/>
        </p:nvPicPr>
        <p:blipFill>
          <a:blip r:embed="rId12"/>
          <a:stretch/>
        </p:blipFill>
        <p:spPr>
          <a:xfrm>
            <a:off x="27880200" y="7543800"/>
            <a:ext cx="2496960" cy="2514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2639</TotalTime>
  <Application>LibreOffice/7.3.7.2$Linux_X86_64 LibreOffice_project/30$Build-2</Application>
  <AppVersion>15.0000</AppVersion>
  <Words>837</Words>
  <Paragraphs>80</Paragraphs>
  <Company>Calvin College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2011-04-04T18:01:39Z</dcterms:created>
  <dc:creator>Erik Jon Byker</dc:creator>
  <dc:description/>
  <dc:language>en-US</dc:language>
  <cp:lastModifiedBy/>
  <cp:lastPrinted>2002-12-02T18:20:07Z</cp:lastPrinted>
  <dcterms:modified xsi:type="dcterms:W3CDTF">2023-08-02T23:23:50Z</dcterms:modified>
  <cp:revision>73</cp:revision>
  <dc:subject/>
  <dc:title>32x40 science fair posters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