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74" d="100"/>
          <a:sy n="74" d="100"/>
        </p:scale>
        <p:origin x="63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3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-1588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-1588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048" y="457200"/>
            <a:ext cx="91440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de-DE" smtClean="0"/>
              <a:t>26.06.2016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de-DE" smtClean="0"/>
              <a:pPr/>
              <a:t>26.06.2016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</a:t>
            </a:r>
            <a:r>
              <a:rPr lang="de-DE" dirty="0" smtClean="0"/>
              <a:t>Raketenwerfer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Marco Ackermann, Claudio und Florian Frei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124744"/>
            <a:ext cx="5937448" cy="4512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012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Grundgedanken</a:t>
            </a:r>
          </a:p>
          <a:p>
            <a:r>
              <a:rPr lang="de-DE" dirty="0" smtClean="0"/>
              <a:t>Netzwerkaufbau</a:t>
            </a:r>
            <a:endParaRPr lang="de-DE" dirty="0"/>
          </a:p>
          <a:p>
            <a:r>
              <a:rPr lang="de-DE" dirty="0" err="1"/>
              <a:t>Dream</a:t>
            </a:r>
            <a:r>
              <a:rPr lang="de-DE" dirty="0"/>
              <a:t> </a:t>
            </a:r>
            <a:r>
              <a:rPr lang="de-DE" dirty="0" err="1"/>
              <a:t>Cheeky</a:t>
            </a:r>
            <a:r>
              <a:rPr lang="de-DE" dirty="0"/>
              <a:t> Missile Launcher</a:t>
            </a:r>
          </a:p>
          <a:p>
            <a:r>
              <a:rPr lang="de-DE" dirty="0"/>
              <a:t>Raspberry </a:t>
            </a:r>
            <a:r>
              <a:rPr lang="de-DE" dirty="0" smtClean="0"/>
              <a:t>Pi</a:t>
            </a:r>
          </a:p>
          <a:p>
            <a:r>
              <a:rPr lang="de-DE" dirty="0" smtClean="0"/>
              <a:t>Android App</a:t>
            </a:r>
          </a:p>
          <a:p>
            <a:r>
              <a:rPr lang="de-DE" dirty="0" smtClean="0"/>
              <a:t>Demo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Grundgedanken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Liveansteuerung über Smartphone</a:t>
            </a:r>
          </a:p>
          <a:p>
            <a:r>
              <a:rPr lang="de-CH" dirty="0" err="1"/>
              <a:t>Raspberry</a:t>
            </a:r>
            <a:r>
              <a:rPr lang="de-CH" dirty="0"/>
              <a:t> Pi soll den Rocket Launcher steuern</a:t>
            </a:r>
          </a:p>
          <a:p>
            <a:r>
              <a:rPr lang="de-CH" dirty="0"/>
              <a:t>Beide im gleichen WLAN-Netzwerk</a:t>
            </a:r>
          </a:p>
          <a:p>
            <a:r>
              <a:rPr lang="de-CH" dirty="0"/>
              <a:t>Grundfunktionen: </a:t>
            </a:r>
            <a:r>
              <a:rPr lang="de-CH" dirty="0" err="1"/>
              <a:t>Up</a:t>
            </a:r>
            <a:r>
              <a:rPr lang="de-CH" dirty="0"/>
              <a:t>, Down, </a:t>
            </a:r>
            <a:r>
              <a:rPr lang="de-CH" dirty="0" err="1"/>
              <a:t>Left</a:t>
            </a:r>
            <a:r>
              <a:rPr lang="de-CH" dirty="0"/>
              <a:t>, </a:t>
            </a:r>
            <a:r>
              <a:rPr lang="de-CH" dirty="0" err="1"/>
              <a:t>Right</a:t>
            </a:r>
            <a:r>
              <a:rPr lang="de-CH" dirty="0"/>
              <a:t> und </a:t>
            </a:r>
            <a:r>
              <a:rPr lang="de-CH" dirty="0" err="1"/>
              <a:t>Fire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557212"/>
            <a:ext cx="4048125" cy="2543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Netzwerkaufbau</a:t>
            </a:r>
          </a:p>
        </p:txBody>
      </p:sp>
      <p:sp>
        <p:nvSpPr>
          <p:cNvPr id="8" name="Rechteck 7"/>
          <p:cNvSpPr/>
          <p:nvPr/>
        </p:nvSpPr>
        <p:spPr>
          <a:xfrm>
            <a:off x="1055440" y="1772816"/>
            <a:ext cx="10153128" cy="4248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3420167"/>
            <a:ext cx="953770" cy="953770"/>
          </a:xfrm>
          <a:prstGeom prst="rect">
            <a:avLst/>
          </a:prstGeom>
        </p:spPr>
      </p:pic>
      <p:pic>
        <p:nvPicPr>
          <p:cNvPr id="10" name="Grafik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" t="3181" r="21085" b="36001"/>
          <a:stretch/>
        </p:blipFill>
        <p:spPr bwMode="auto">
          <a:xfrm>
            <a:off x="5015356" y="3289039"/>
            <a:ext cx="2233295" cy="1216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http://3.bp.blogspot.com/-1-wF3WY_-gc/USAiKvpkwlI/AAAAAAAAAYc/VFQPEK-UHpQ/s1600/thumbnail.gi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821" y="3537505"/>
            <a:ext cx="105918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06012" y="3500147"/>
            <a:ext cx="802639" cy="793805"/>
          </a:xfrm>
          <a:prstGeom prst="rect">
            <a:avLst/>
          </a:prstGeom>
        </p:spPr>
      </p:pic>
      <p:pic>
        <p:nvPicPr>
          <p:cNvPr id="13" name="Grafik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59281" y="3500148"/>
            <a:ext cx="802639" cy="793805"/>
          </a:xfrm>
          <a:prstGeom prst="rect">
            <a:avLst/>
          </a:prstGeom>
        </p:spPr>
      </p:pic>
      <p:cxnSp>
        <p:nvCxnSpPr>
          <p:cNvPr id="15" name="Gerader Verbinder 14"/>
          <p:cNvCxnSpPr/>
          <p:nvPr/>
        </p:nvCxnSpPr>
        <p:spPr>
          <a:xfrm>
            <a:off x="7104112" y="3897049"/>
            <a:ext cx="230425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104111" y="3537505"/>
            <a:ext cx="191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</a:rPr>
              <a:t>eth0</a:t>
            </a:r>
            <a:r>
              <a:rPr lang="de-CH" dirty="0">
                <a:solidFill>
                  <a:schemeClr val="bg1"/>
                </a:solidFill>
              </a:rPr>
              <a:t/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>
                <a:solidFill>
                  <a:schemeClr val="bg1"/>
                </a:solidFill>
              </a:rPr>
              <a:t>IP über DHCP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9534600" y="36760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www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523230" y="44842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IP über DHCP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007768" y="459318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Access Point mit DHCP</a:t>
            </a:r>
          </a:p>
          <a:p>
            <a:r>
              <a:rPr lang="de-CH" dirty="0">
                <a:solidFill>
                  <a:schemeClr val="bg1"/>
                </a:solidFill>
              </a:rPr>
              <a:t>192.168.4.1</a:t>
            </a:r>
          </a:p>
          <a:p>
            <a:r>
              <a:rPr lang="de-CH" dirty="0" smtClean="0">
                <a:solidFill>
                  <a:schemeClr val="bg1"/>
                </a:solidFill>
              </a:rPr>
              <a:t>wlan0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238487" y="2999101"/>
            <a:ext cx="188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Socket.io Server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Dream</a:t>
            </a:r>
            <a:r>
              <a:rPr lang="de-DE" dirty="0"/>
              <a:t> </a:t>
            </a:r>
            <a:r>
              <a:rPr lang="de-DE" dirty="0" err="1"/>
              <a:t>Cheeky</a:t>
            </a:r>
            <a:r>
              <a:rPr lang="de-DE" dirty="0"/>
              <a:t> Missile Launcher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Jeweils nur eine Funktion</a:t>
            </a:r>
          </a:p>
          <a:p>
            <a:r>
              <a:rPr lang="de-CH" dirty="0"/>
              <a:t>Kann sich nicht mehr als 360° drehen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3218992"/>
            <a:ext cx="2857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Pi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Voll funktionsfähiger Accesspoint (</a:t>
            </a:r>
            <a:r>
              <a:rPr lang="de-CH" dirty="0" err="1" smtClean="0"/>
              <a:t>hostapd</a:t>
            </a:r>
            <a:r>
              <a:rPr lang="de-CH" dirty="0" smtClean="0"/>
              <a:t>, </a:t>
            </a:r>
            <a:r>
              <a:rPr lang="de-CH" dirty="0" err="1" smtClean="0"/>
              <a:t>dnsmasq</a:t>
            </a:r>
            <a:r>
              <a:rPr lang="de-CH" dirty="0" smtClean="0"/>
              <a:t>)  (+ Routing)</a:t>
            </a:r>
          </a:p>
          <a:p>
            <a:r>
              <a:rPr lang="de-CH" dirty="0" err="1" smtClean="0"/>
              <a:t>NodeJS</a:t>
            </a:r>
            <a:r>
              <a:rPr lang="de-CH" dirty="0" smtClean="0"/>
              <a:t>-Installation über NVM</a:t>
            </a:r>
          </a:p>
          <a:p>
            <a:r>
              <a:rPr lang="de-CH" dirty="0" smtClean="0"/>
              <a:t>Umgebaute Version des «</a:t>
            </a:r>
            <a:r>
              <a:rPr lang="de-CH" dirty="0" err="1" smtClean="0"/>
              <a:t>thunder-connector</a:t>
            </a:r>
            <a:r>
              <a:rPr lang="de-CH" dirty="0" smtClean="0"/>
              <a:t>» Moduls</a:t>
            </a:r>
            <a:r>
              <a:rPr lang="de-CH" dirty="0"/>
              <a:t> </a:t>
            </a:r>
            <a:r>
              <a:rPr lang="de-CH" dirty="0" smtClean="0"/>
              <a:t>(mit </a:t>
            </a:r>
            <a:r>
              <a:rPr lang="de-CH" dirty="0" err="1" smtClean="0"/>
              <a:t>node-hid</a:t>
            </a:r>
            <a:r>
              <a:rPr lang="de-CH" dirty="0" smtClean="0"/>
              <a:t>)</a:t>
            </a:r>
          </a:p>
          <a:p>
            <a:r>
              <a:rPr lang="de-CH" dirty="0" smtClean="0"/>
              <a:t>Einfacher Socket.IO Server </a:t>
            </a:r>
          </a:p>
        </p:txBody>
      </p:sp>
    </p:spTree>
    <p:extLst>
      <p:ext uri="{BB962C8B-B14F-4D97-AF65-F5344CB8AC3E}">
        <p14:creationId xmlns:p14="http://schemas.microsoft.com/office/powerpoint/2010/main" val="38702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Smartphone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Mithilfe von </a:t>
            </a:r>
            <a:r>
              <a:rPr lang="de-CH" dirty="0" err="1"/>
              <a:t>Ionic</a:t>
            </a:r>
            <a:r>
              <a:rPr lang="de-CH" dirty="0"/>
              <a:t> erstellt</a:t>
            </a:r>
          </a:p>
          <a:p>
            <a:r>
              <a:rPr lang="de-CH" dirty="0" smtClean="0"/>
              <a:t>Entwickelt mit </a:t>
            </a:r>
            <a:r>
              <a:rPr lang="de-CH" dirty="0" err="1" smtClean="0"/>
              <a:t>AngularJS</a:t>
            </a:r>
            <a:endParaRPr lang="de-CH" dirty="0"/>
          </a:p>
          <a:p>
            <a:r>
              <a:rPr lang="de-CH" dirty="0" smtClean="0"/>
              <a:t>Sehr einfach aufgebaut</a:t>
            </a:r>
            <a:endParaRPr lang="de-CH" dirty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600200"/>
            <a:ext cx="6143625" cy="34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883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Kurzer </a:t>
            </a:r>
            <a:r>
              <a:rPr lang="de-CH" dirty="0"/>
              <a:t>E</a:t>
            </a:r>
            <a:r>
              <a:rPr lang="de-CH" dirty="0" smtClean="0"/>
              <a:t>inblick in den Quellcode</a:t>
            </a:r>
          </a:p>
          <a:p>
            <a:r>
              <a:rPr lang="de-CH" dirty="0" smtClean="0"/>
              <a:t>Demo des Rocket Launchers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2204864"/>
            <a:ext cx="4474852" cy="3731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10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Nachbetrachtung / Verbesserungen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259905" y="2080023"/>
            <a:ext cx="9144000" cy="4267200"/>
          </a:xfrm>
        </p:spPr>
        <p:txBody>
          <a:bodyPr/>
          <a:lstStyle/>
          <a:p>
            <a:r>
              <a:rPr lang="de-CH" dirty="0" smtClean="0"/>
              <a:t>Projektplanung nicht ganz befolgt</a:t>
            </a:r>
          </a:p>
          <a:p>
            <a:pPr lvl="1"/>
            <a:r>
              <a:rPr lang="de-CH" dirty="0" smtClean="0"/>
              <a:t>Viele unerwartet Probleme</a:t>
            </a:r>
          </a:p>
          <a:p>
            <a:r>
              <a:rPr lang="de-CH" dirty="0" smtClean="0"/>
              <a:t>Projekt komplett fertig geschafft</a:t>
            </a:r>
            <a:endParaRPr lang="de-CH" dirty="0"/>
          </a:p>
          <a:p>
            <a:r>
              <a:rPr lang="de-CH" dirty="0" smtClean="0"/>
              <a:t>Keine Verbesserungen</a:t>
            </a:r>
            <a:endParaRPr lang="de-DE" dirty="0" smtClean="0"/>
          </a:p>
        </p:txBody>
      </p:sp>
      <p:pic>
        <p:nvPicPr>
          <p:cNvPr id="1026" name="Picture 2" descr="https://thebeautifulgameblogdotcom2.files.wordpress.com/2016/06/rueckblick.jpg?w=4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46" y="1600359"/>
            <a:ext cx="5616624" cy="483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84466"/>
      </p:ext>
    </p:extLst>
  </p:cSld>
  <p:clrMapOvr>
    <a:masterClrMapping/>
  </p:clrMapOvr>
</p:sld>
</file>

<file path=ppt/theme/theme1.xml><?xml version="1.0" encoding="utf-8"?>
<a:theme xmlns:a="http://schemas.openxmlformats.org/drawingml/2006/main" name="TechComputer_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Büro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üro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üro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üro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im Design Hauptplatine (Breitbild)</Template>
  <TotalTime>0</TotalTime>
  <Words>145</Words>
  <Application>Microsoft Office PowerPoint</Application>
  <PresentationFormat>Breitbild</PresentationFormat>
  <Paragraphs>42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TechComputer_16x9</vt:lpstr>
      <vt:lpstr>Projekt Raketenwerfer</vt:lpstr>
      <vt:lpstr>Inhaltsverzeichnis</vt:lpstr>
      <vt:lpstr>Grundgedanken</vt:lpstr>
      <vt:lpstr>Netzwerkaufbau</vt:lpstr>
      <vt:lpstr>Dream Cheeky Missile Launcher</vt:lpstr>
      <vt:lpstr>Raspberry Pi</vt:lpstr>
      <vt:lpstr>Smartphone</vt:lpstr>
      <vt:lpstr>Demo</vt:lpstr>
      <vt:lpstr>Nachbetrachtung / Verbesserungen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2016-06-24T11:34:19Z</dcterms:created>
  <dcterms:modified xsi:type="dcterms:W3CDTF">2016-06-26T15:05:18Z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