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 SemiBold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Playfair Display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35" Type="http://schemas.openxmlformats.org/officeDocument/2006/relationships/font" Target="fonts/Oswald-regular.fntdata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font" Target="fonts/MontserratSemiBold-regular.fntdata"/><Relationship Id="rId14" Type="http://schemas.openxmlformats.org/officeDocument/2006/relationships/slide" Target="slides/slide9.xml"/><Relationship Id="rId36" Type="http://schemas.openxmlformats.org/officeDocument/2006/relationships/font" Target="fonts/Oswald-bold.fntdata"/><Relationship Id="rId17" Type="http://schemas.openxmlformats.org/officeDocument/2006/relationships/font" Target="fonts/MontserratSemiBold-italic.fntdata"/><Relationship Id="rId16" Type="http://schemas.openxmlformats.org/officeDocument/2006/relationships/font" Target="fonts/MontserratSemiBold-bold.fntdata"/><Relationship Id="rId19" Type="http://schemas.openxmlformats.org/officeDocument/2006/relationships/font" Target="fonts/Roboto-regular.fntdata"/><Relationship Id="rId18" Type="http://schemas.openxmlformats.org/officeDocument/2006/relationships/font" Target="fonts/Montserrat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Completed</a:t>
            </a:r>
            <a:endParaRPr sz="13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Submitting Events</a:t>
            </a:r>
            <a:endParaRPr sz="13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Displaying Events</a:t>
            </a:r>
            <a:endParaRPr sz="13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Todo</a:t>
            </a:r>
            <a:endParaRPr sz="13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Displaying a specific event</a:t>
            </a:r>
            <a:endParaRPr sz="13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User registration and login</a:t>
            </a:r>
            <a:endParaRPr sz="13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Filtering events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800"/>
              <a:buFont typeface="Montserrat SemiBold"/>
              <a:buNone/>
              <a:defRPr sz="6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Shape 8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Shape 86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 spd="med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2379050" y="584375"/>
            <a:ext cx="4095300" cy="1417500"/>
          </a:xfrm>
          <a:prstGeom prst="rect">
            <a:avLst/>
          </a:prstGeom>
          <a:solidFill>
            <a:srgbClr val="F6E0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DragonEvents</a:t>
            </a:r>
            <a:endParaRPr b="1" sz="40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4279450" y="1952250"/>
            <a:ext cx="3028800" cy="577800"/>
          </a:xfrm>
          <a:prstGeom prst="rect">
            <a:avLst/>
          </a:prstGeom>
          <a:solidFill>
            <a:srgbClr val="F6E0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Phase1- DEMO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00" y="2302575"/>
            <a:ext cx="3321225" cy="276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344250" y="83225"/>
            <a:ext cx="3935400" cy="621900"/>
          </a:xfrm>
          <a:prstGeom prst="rect">
            <a:avLst/>
          </a:prstGeom>
          <a:solidFill>
            <a:srgbClr val="F6E024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Droid Serif"/>
                <a:ea typeface="Droid Serif"/>
                <a:cs typeface="Droid Serif"/>
                <a:sym typeface="Droid Serif"/>
              </a:rPr>
              <a:t>PROTOTYPE</a:t>
            </a:r>
            <a:endParaRPr b="1" sz="30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3545875" y="0"/>
            <a:ext cx="55980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Georgia"/>
                <a:ea typeface="Georgia"/>
                <a:cs typeface="Georgia"/>
                <a:sym typeface="Georgia"/>
              </a:rPr>
              <a:t>HOME </a:t>
            </a:r>
            <a:endParaRPr b="0"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5" y="4190275"/>
            <a:ext cx="1143375" cy="95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4">
            <a:alphaModFix/>
          </a:blip>
          <a:srcRect b="0" l="0" r="1166" t="8991"/>
          <a:stretch/>
        </p:blipFill>
        <p:spPr>
          <a:xfrm>
            <a:off x="1190350" y="705000"/>
            <a:ext cx="7953525" cy="44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ctrTitle"/>
          </p:nvPr>
        </p:nvSpPr>
        <p:spPr>
          <a:xfrm>
            <a:off x="344250" y="83225"/>
            <a:ext cx="3935400" cy="621900"/>
          </a:xfrm>
          <a:prstGeom prst="rect">
            <a:avLst/>
          </a:prstGeom>
          <a:solidFill>
            <a:srgbClr val="F6E024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Droid Serif"/>
                <a:ea typeface="Droid Serif"/>
                <a:cs typeface="Droid Serif"/>
                <a:sym typeface="Droid Serif"/>
              </a:rPr>
              <a:t>PROTOTYPE</a:t>
            </a:r>
            <a:endParaRPr b="1" sz="3000"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25" y="4190275"/>
            <a:ext cx="1143375" cy="9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>
            <p:ph idx="1" type="subTitle"/>
          </p:nvPr>
        </p:nvSpPr>
        <p:spPr>
          <a:xfrm>
            <a:off x="3545875" y="0"/>
            <a:ext cx="55980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Georgia"/>
                <a:ea typeface="Georgia"/>
                <a:cs typeface="Georgia"/>
                <a:sym typeface="Georgia"/>
              </a:rPr>
              <a:t>LOGIN </a:t>
            </a:r>
            <a:endParaRPr b="0"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4">
            <a:alphaModFix/>
          </a:blip>
          <a:srcRect b="0" l="0" r="1497" t="9008"/>
          <a:stretch/>
        </p:blipFill>
        <p:spPr>
          <a:xfrm>
            <a:off x="1202100" y="705125"/>
            <a:ext cx="7941900" cy="443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ctrTitle"/>
          </p:nvPr>
        </p:nvSpPr>
        <p:spPr>
          <a:xfrm>
            <a:off x="344250" y="83225"/>
            <a:ext cx="3935400" cy="621900"/>
          </a:xfrm>
          <a:prstGeom prst="rect">
            <a:avLst/>
          </a:prstGeom>
          <a:solidFill>
            <a:srgbClr val="F6E024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Droid Serif"/>
                <a:ea typeface="Droid Serif"/>
                <a:cs typeface="Droid Serif"/>
                <a:sym typeface="Droid Serif"/>
              </a:rPr>
              <a:t>PROTOTYPE</a:t>
            </a:r>
            <a:endParaRPr b="1" sz="3000"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50" y="4190275"/>
            <a:ext cx="1143375" cy="95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4">
            <a:alphaModFix/>
          </a:blip>
          <a:srcRect b="0" l="0" r="1438" t="9297"/>
          <a:stretch/>
        </p:blipFill>
        <p:spPr>
          <a:xfrm>
            <a:off x="1213825" y="705000"/>
            <a:ext cx="7930176" cy="44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>
            <p:ph idx="1" type="subTitle"/>
          </p:nvPr>
        </p:nvSpPr>
        <p:spPr>
          <a:xfrm>
            <a:off x="3545875" y="0"/>
            <a:ext cx="55980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Georgia"/>
                <a:ea typeface="Georgia"/>
                <a:cs typeface="Georgia"/>
                <a:sym typeface="Georgia"/>
              </a:rPr>
              <a:t>ABOUT</a:t>
            </a:r>
            <a:endParaRPr b="0"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44250" y="83225"/>
            <a:ext cx="3935400" cy="621900"/>
          </a:xfrm>
          <a:prstGeom prst="rect">
            <a:avLst/>
          </a:prstGeom>
          <a:solidFill>
            <a:srgbClr val="F6E024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Droid Serif"/>
                <a:ea typeface="Droid Serif"/>
                <a:cs typeface="Droid Serif"/>
                <a:sym typeface="Droid Serif"/>
              </a:rPr>
              <a:t>PROTOTYPE</a:t>
            </a:r>
            <a:endParaRPr b="1" sz="3000"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5" y="4190275"/>
            <a:ext cx="1143375" cy="95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 b="0" l="0" r="1642" t="9297"/>
          <a:stretch/>
        </p:blipFill>
        <p:spPr>
          <a:xfrm>
            <a:off x="1190350" y="705000"/>
            <a:ext cx="7953651" cy="44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>
            <p:ph idx="1" type="subTitle"/>
          </p:nvPr>
        </p:nvSpPr>
        <p:spPr>
          <a:xfrm>
            <a:off x="3545875" y="0"/>
            <a:ext cx="55980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Georgia"/>
                <a:ea typeface="Georgia"/>
                <a:cs typeface="Georgia"/>
                <a:sym typeface="Georgia"/>
              </a:rPr>
              <a:t>EVENT </a:t>
            </a:r>
            <a:endParaRPr b="0"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70400" y="268200"/>
            <a:ext cx="6917100" cy="7077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GANTT CHART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00" y="4190275"/>
            <a:ext cx="1143375" cy="95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275" y="1005150"/>
            <a:ext cx="7179352" cy="313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70400" y="268200"/>
            <a:ext cx="6917100" cy="7077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Scope/Task List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Shape 150"/>
          <p:cNvSpPr txBox="1"/>
          <p:nvPr>
            <p:ph idx="4294967295" type="body"/>
          </p:nvPr>
        </p:nvSpPr>
        <p:spPr>
          <a:xfrm>
            <a:off x="319625" y="1045375"/>
            <a:ext cx="7999200" cy="31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Completed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>
              <a:spcBef>
                <a:spcPts val="160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Submitting Events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Display Events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To-do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>
              <a:spcBef>
                <a:spcPts val="160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Displaying a specific event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User registration and login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Filtering events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75" y="4190275"/>
            <a:ext cx="1143375" cy="9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70400" y="268200"/>
            <a:ext cx="6917100" cy="7077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Challenges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Shape 157"/>
          <p:cNvSpPr txBox="1"/>
          <p:nvPr>
            <p:ph idx="4294967295" type="body"/>
          </p:nvPr>
        </p:nvSpPr>
        <p:spPr>
          <a:xfrm>
            <a:off x="311700" y="1234075"/>
            <a:ext cx="7999200" cy="32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MySQL Setup failed on MacOS environment</a:t>
            </a:r>
            <a:endParaRPr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Firebase is slightly different</a:t>
            </a:r>
            <a:endParaRPr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Authentication was a much bigger challenge than previously thought</a:t>
            </a:r>
            <a:endParaRPr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Choosing a new rendering engine</a:t>
            </a:r>
            <a:endParaRPr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POST forms were not behaving as expected</a:t>
            </a:r>
            <a:endParaRPr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0" y="4190275"/>
            <a:ext cx="1143375" cy="9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ctrTitle"/>
          </p:nvPr>
        </p:nvSpPr>
        <p:spPr>
          <a:xfrm>
            <a:off x="2379050" y="584375"/>
            <a:ext cx="4095300" cy="1417500"/>
          </a:xfrm>
          <a:prstGeom prst="rect">
            <a:avLst/>
          </a:prstGeom>
          <a:solidFill>
            <a:srgbClr val="F6E0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DragonEvents</a:t>
            </a:r>
            <a:endParaRPr b="1" sz="40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64" name="Shape 164"/>
          <p:cNvSpPr txBox="1"/>
          <p:nvPr>
            <p:ph idx="1" type="subTitle"/>
          </p:nvPr>
        </p:nvSpPr>
        <p:spPr>
          <a:xfrm>
            <a:off x="4279450" y="1952250"/>
            <a:ext cx="3028800" cy="577800"/>
          </a:xfrm>
          <a:prstGeom prst="rect">
            <a:avLst/>
          </a:prstGeom>
          <a:solidFill>
            <a:srgbClr val="F6E0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PROTOTYPE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00" y="2302575"/>
            <a:ext cx="3321225" cy="276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