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Harley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Harley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Harley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Rahul</a:t>
            </a:r>
          </a:p>
          <a:p>
            <a:pPr lvl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Everyone hears about the larger events that occur on campus, but the smaller ones should have an attendance as well.  We aim to create a website where all events at Drexel will be seen by users.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Saffat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Here is our Gantt chart which you can see our progress. We’re already completed with most of things.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We divided the work this quarter into three major phases: Setup, Requirements, and Design. As you can see we are currently on track and have completed phase 2 and next week we will be starting phase 3, Design.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Nicholas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Server :Apache, linux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Domain: Any possible DNS softwares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Nicholas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Haley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Put screenshot of DrexelEvent and show what we’re aiming for.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drexel dragon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751" y="1238550"/>
            <a:ext cx="6152475" cy="346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2027225" y="379350"/>
            <a:ext cx="5089500" cy="859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Dragon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Events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13355" r="13625" t="12111"/>
          <a:stretch/>
        </p:blipFill>
        <p:spPr>
          <a:xfrm>
            <a:off x="943113" y="218100"/>
            <a:ext cx="7257777" cy="47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3755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Team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Harley Sacramento- Project Manager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Rahul Godaba- Technical/DB Developer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Saffat Hasan- </a:t>
            </a: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Technical/DB Developer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Haley Lee- Frontend Developer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Nicholas Nguyen- Frontend Developer/ Project Status Manager</a:t>
            </a:r>
          </a:p>
        </p:txBody>
      </p:sp>
      <p:pic>
        <p:nvPicPr>
          <p:cNvPr descr="Image result for drexel dragon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244" y="4448100"/>
            <a:ext cx="101813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3953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Problem Statement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DragonEvents will be a website for Drexel Students to see and submit events</a:t>
            </a:r>
          </a:p>
          <a:p>
            <a:pPr indent="-330200" lvl="1" marL="914400" rtl="0">
              <a:spcBef>
                <a:spcPts val="0"/>
              </a:spcBef>
              <a:buClr>
                <a:srgbClr val="999999"/>
              </a:buClr>
              <a:buSzPct val="100000"/>
              <a:buFont typeface="Courier New"/>
              <a:buAutoNum type="alphaLcParenR"/>
            </a:pPr>
            <a:r>
              <a:rPr lang="en" sz="1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An improvement to the already existing Drexel Events website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ourier New"/>
              <a:buAutoNum type="alphaLcParenR"/>
            </a:pPr>
            <a:r>
              <a:rPr lang="en" sz="1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The events will allow users to be notified about any events and activities that they can participate in</a:t>
            </a:r>
          </a:p>
        </p:txBody>
      </p:sp>
      <p:pic>
        <p:nvPicPr>
          <p:cNvPr descr="Image result for drexel dragon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244" y="4448100"/>
            <a:ext cx="101813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55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Project Scope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65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Courier New"/>
              <a:buAutoNum type="arabicPeriod"/>
            </a:pPr>
            <a:r>
              <a:rPr lang="en" sz="1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Essential Deliverables</a:t>
            </a:r>
          </a:p>
          <a:p>
            <a:pPr indent="-323850" lvl="1" marL="914400" rtl="0">
              <a:spcBef>
                <a:spcPts val="0"/>
              </a:spcBef>
              <a:buClr>
                <a:srgbClr val="B7B7B7"/>
              </a:buClr>
              <a:buSzPct val="100000"/>
              <a:buFont typeface="Courier New"/>
              <a:buAutoNum type="alphaLcPeriod"/>
            </a:pPr>
            <a:r>
              <a:rPr lang="en" sz="1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DragonEvents will be created on its own server</a:t>
            </a:r>
          </a:p>
          <a:p>
            <a:pPr indent="-323850" lvl="1" marL="914400" rtl="0">
              <a:spcBef>
                <a:spcPts val="0"/>
              </a:spcBef>
              <a:buClr>
                <a:srgbClr val="B7B7B7"/>
              </a:buClr>
              <a:buSzPct val="100000"/>
              <a:buFont typeface="Courier New"/>
              <a:buAutoNum type="alphaLcPeriod"/>
            </a:pPr>
            <a:r>
              <a:rPr lang="en" sz="1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Posts can be submitted with a description and date</a:t>
            </a:r>
          </a:p>
          <a:p>
            <a: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Courier New"/>
              <a:buAutoNum type="alphaLcPeriod"/>
            </a:pPr>
            <a:r>
              <a:rPr lang="en" sz="1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Users can select a feedback ‘interested’ or ‘going’ to an event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Courier New"/>
              <a:buAutoNum type="arabicPeriod"/>
            </a:pPr>
            <a:r>
              <a:rPr lang="en" sz="1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Incremental Deliverables</a:t>
            </a:r>
          </a:p>
          <a:p>
            <a: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Courier New"/>
              <a:buAutoNum type="alphaLcPeriod"/>
            </a:pPr>
            <a:r>
              <a:rPr lang="en" sz="1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Report an event for verifying its legitimacy</a:t>
            </a:r>
          </a:p>
          <a:p>
            <a: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Courier New"/>
              <a:buAutoNum type="alphaLcPeriod"/>
            </a:pPr>
            <a:r>
              <a:rPr lang="en" sz="1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users are able to filter the events of their interest and sort them in certain order such as date/time or popularity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Image result for drexel dragon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244" y="4448100"/>
            <a:ext cx="101813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Project Scope- contd.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Courier New"/>
              <a:buAutoNum type="arabicPeriod"/>
            </a:pPr>
            <a:r>
              <a:rPr lang="en" sz="1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Future Enhancements</a:t>
            </a:r>
          </a:p>
          <a:p>
            <a: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Courier New"/>
              <a:buAutoNum type="alphaLcPeriod"/>
            </a:pPr>
            <a:r>
              <a:rPr lang="en" sz="1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Non-Drexel student users are able to create a premium account for a fee and they can create sponsored events without generating spam.</a:t>
            </a:r>
          </a:p>
          <a:p>
            <a: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Courier New"/>
              <a:buAutoNum type="alphaLcPeriod"/>
            </a:pPr>
            <a:r>
              <a:rPr lang="en" sz="1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Scraping data from Facebook/DrexelEvents/Dragonlinks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Summary of Project Activities</a:t>
            </a:r>
          </a:p>
        </p:txBody>
      </p:sp>
      <p:pic>
        <p:nvPicPr>
          <p:cNvPr descr="Image result for drexel dragon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244" y="4448100"/>
            <a:ext cx="101813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 b="3128" l="1806" r="0" t="0"/>
          <a:stretch/>
        </p:blipFill>
        <p:spPr>
          <a:xfrm>
            <a:off x="235500" y="1551125"/>
            <a:ext cx="8679900" cy="27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854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Technologies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4255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What technology/resources will we need for the project?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Font typeface="Courier New"/>
              <a:buAutoNum type="arabicPeriod"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Server: This will handle the back end portion of our website.  It will store all of the data that is needed in our project.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Font typeface="Courier New"/>
              <a:buAutoNum type="arabicPeriod"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Domain: This will identify DragonEvents as belonging to a particular domain. </a:t>
            </a:r>
          </a:p>
          <a:p>
            <a:pPr lvl="0">
              <a:spcBef>
                <a:spcPts val="0"/>
              </a:spcBef>
              <a:buNone/>
            </a:pPr>
            <a:b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pic>
        <p:nvPicPr>
          <p:cNvPr descr="Image result for drexel dragon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244" y="4448100"/>
            <a:ext cx="101813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Technologies- contd.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What technologies will we learn to use during this process?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Font typeface="Courier New"/>
              <a:buAutoNum type="arabicPeriod"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Font typeface="Courier New"/>
              <a:buAutoNum type="arabicPeriod"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Computer Networking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Font typeface="Courier New"/>
              <a:buAutoNum type="arabicPeriod"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Creating effective UI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drexel dragon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244" y="4448100"/>
            <a:ext cx="101813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152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Constraints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Design</a:t>
            </a:r>
          </a:p>
          <a:p>
            <a:pPr indent="-342900" lvl="0" marL="457200">
              <a:spcBef>
                <a:spcPts val="0"/>
              </a:spcBef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User Interface for both students and businesses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Achievable scope</a:t>
            </a:r>
          </a:p>
          <a:p>
            <a:pPr indent="-342900" lvl="0" marL="457200">
              <a:spcBef>
                <a:spcPts val="0"/>
              </a:spcBef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Time frame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Having GPS feature</a:t>
            </a:r>
          </a:p>
          <a:p>
            <a:pPr indent="-342900" lvl="0" marL="457200">
              <a:spcBef>
                <a:spcPts val="0"/>
              </a:spcBef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Web based application</a:t>
            </a:r>
          </a:p>
        </p:txBody>
      </p:sp>
      <p:pic>
        <p:nvPicPr>
          <p:cNvPr descr="Image result for drexel dragon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244" y="4448100"/>
            <a:ext cx="101813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