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B92B1-FBF0-473E-8FD3-C289365D4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ED4050-685D-46F8-8398-59C58F6BD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C95AB-A1C7-47B2-90DA-3AB13EA7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B7B6A-7091-4FA0-A11F-DD4D568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A2367-112A-4838-A717-EB0BD05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09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C6E2F-BD68-450D-8506-C5273980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2AE1E8-092C-421C-AC1F-E6BA919C9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0BEA05-E9C6-4401-B6EC-2368C114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1F60C-FE8A-434C-BFE4-B6FA163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5A130D-96A7-4D34-9FA2-B4794BA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430408-230A-4DDB-A1C7-9546F8553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9A3DB2-D437-4688-B71B-8B158588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37E04-2705-4D99-B5BE-D83E172E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AA3F4F-6FA2-4836-B4BC-A552D043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2CF9F-EF42-44BA-A542-4290523D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18D6E-4FAC-47E1-964E-246684E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E20C0-BBBF-442E-A43C-3FDAFCE9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598CA-373F-4CDD-940B-9BA1C9D6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992B11-CD54-469C-BDC7-0CFC2F1C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53B080-CA9D-4D42-9CF0-7564861F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7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0CF91-5B55-4634-BE38-BC150EF0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3F8F-0378-42F7-9867-5AE41B3C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FC6FC-331F-44BB-B635-C4A6F398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12CB5-FC3C-4C3D-8ECD-8DAA6652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35A0D-B92D-403E-9ADE-4E34C477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238E5-28B0-4634-817D-E63AFA6B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BCF58-07A2-4BB9-9A79-B46F9D5D8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14A1A7-CB7F-4E25-B619-65788B32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C68700-765E-4A88-A921-69C1DD8D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2A923-1F72-4034-ADD4-2E64E35D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DE599-3933-4A28-B6C1-ED1B699A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7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00480-A5C9-4BAD-B547-F1D67D57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5EFFE7-87DD-4E2A-8006-B17ACD99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B1BA76-6F65-4823-8FC6-8F501467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D393E1-076D-4EAA-95D0-B00DA60B2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45F3C8-961F-47B1-A607-9B8DC2F35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54F441-A530-429F-9849-49C11CE6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7CCEAC-6A2A-40FB-9661-8072245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43C674-1805-40C2-A0F0-12AE86A5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9B5CB-8ADF-4869-91B0-75C4E535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D552B6-0352-4BDF-A937-1DF8138E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956A78-30CC-4B9B-A750-5E38E4D0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450F63-6809-4DA6-8FF0-7BF7F0FD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26CCE5-D917-4E77-AF22-1DC747B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8781E8-478E-4C9D-9E4C-A1DDF404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A7AB9-1E23-4308-9E64-5A8F4CB5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02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42BC-8C75-4DF6-B0B7-8FAC6E3A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74E63-E156-444F-A8C8-AC2B7D5E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DAB38-A003-4D1F-9F3F-56548C46B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53401F-8C7C-4EAD-A091-AF2DD5E3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3435ED-24C8-40D2-AD05-44AD080C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D395CE-14E0-4ED3-A39D-378AA459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0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633D4-F5DE-4182-AF67-5FB7171F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6A75DF-F71C-4389-A654-B649DCC22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952C50-17DB-4A0F-A540-DF07EEFF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ABB7D0-F046-4CB5-91C2-B3F3198F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376B37-B425-495C-85D3-B7E7C2FF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8050B-A16C-496D-9E12-8597513B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9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4C89FA-C8E8-4372-9A84-4EB7DB60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C162B-D648-457E-B9A3-CB2446FF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B314E-98BC-4B0E-9928-9E6201335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95AF-CF9A-4B95-8004-A4A823732530}" type="datetimeFigureOut">
              <a:rPr lang="fr-FR" smtClean="0"/>
              <a:t>04/07/2023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3906E0-5E96-437A-879D-4E41CB9C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C9D066-7D1E-49EA-A949-99F87EE8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3955E-B7D1-4AD1-B62F-B6FF19A6E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802956-4342-4BEC-BB0A-E7EFA39D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46" y="7262"/>
            <a:ext cx="4005110" cy="22528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B78698-744E-4C2E-B981-34A6CDF67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46" y="4584284"/>
            <a:ext cx="4005110" cy="22528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AA5705-6580-472A-B1E2-F7A9D6E29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46" y="2291154"/>
            <a:ext cx="4005110" cy="22528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80D88B-8CBC-4D50-A8DD-7032763EE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" y="0"/>
            <a:ext cx="4005111" cy="22528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83C0B27-61B7-4902-82FD-BCC1C9B14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" y="4570156"/>
            <a:ext cx="4005111" cy="22528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1F1B4F5-231F-4FEE-B496-D45E95CB5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9" y="2283892"/>
            <a:ext cx="4005111" cy="2252874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17C78D9-252B-4DD8-BE84-53A836390BC7}"/>
              </a:ext>
            </a:extLst>
          </p:cNvPr>
          <p:cNvCxnSpPr/>
          <p:nvPr/>
        </p:nvCxnSpPr>
        <p:spPr>
          <a:xfrm>
            <a:off x="5975927" y="-27708"/>
            <a:ext cx="0" cy="685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BFD96-D209-4620-84F3-1909F43A86F9}"/>
              </a:ext>
            </a:extLst>
          </p:cNvPr>
          <p:cNvSpPr txBox="1"/>
          <p:nvPr/>
        </p:nvSpPr>
        <p:spPr>
          <a:xfrm>
            <a:off x="4740935" y="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DS4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1B62792-046B-4981-8A52-7815FA7F387B}"/>
              </a:ext>
            </a:extLst>
          </p:cNvPr>
          <p:cNvSpPr txBox="1"/>
          <p:nvPr/>
        </p:nvSpPr>
        <p:spPr>
          <a:xfrm>
            <a:off x="6578685" y="0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DS2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2B948DE-77F7-44C9-921F-F07A8BC65439}"/>
              </a:ext>
            </a:extLst>
          </p:cNvPr>
          <p:cNvSpPr txBox="1"/>
          <p:nvPr/>
        </p:nvSpPr>
        <p:spPr>
          <a:xfrm>
            <a:off x="4339044" y="1126437"/>
            <a:ext cx="35139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long </a:t>
            </a:r>
            <a:r>
              <a:rPr lang="fr-FR" dirty="0" err="1"/>
              <a:t>blowing</a:t>
            </a:r>
            <a:r>
              <a:rPr lang="fr-FR" dirty="0"/>
              <a:t> (100% </a:t>
            </a:r>
            <a:r>
              <a:rPr lang="fr-FR" dirty="0" err="1"/>
              <a:t>humidity</a:t>
            </a:r>
            <a:r>
              <a:rPr lang="fr-FR" dirty="0"/>
              <a:t>)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9493B66-6344-4BCA-987E-24727BB2082D}"/>
              </a:ext>
            </a:extLst>
          </p:cNvPr>
          <p:cNvCxnSpPr/>
          <p:nvPr/>
        </p:nvCxnSpPr>
        <p:spPr>
          <a:xfrm>
            <a:off x="0" y="2260136"/>
            <a:ext cx="12192000" cy="3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E61852A-5C0C-4760-A551-11B5A1022DF7}"/>
              </a:ext>
            </a:extLst>
          </p:cNvPr>
          <p:cNvCxnSpPr/>
          <p:nvPr/>
        </p:nvCxnSpPr>
        <p:spPr>
          <a:xfrm>
            <a:off x="-32326" y="4546136"/>
            <a:ext cx="12192000" cy="3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BE67568-1676-4CE2-8C94-5D2A04C00812}"/>
              </a:ext>
            </a:extLst>
          </p:cNvPr>
          <p:cNvSpPr txBox="1"/>
          <p:nvPr/>
        </p:nvSpPr>
        <p:spPr>
          <a:xfrm>
            <a:off x="4339043" y="3212995"/>
            <a:ext cx="33288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1h 15mn of gN2 @120 l/mn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9E74C8-111D-4EAC-B162-064E8BDEE7A8}"/>
              </a:ext>
            </a:extLst>
          </p:cNvPr>
          <p:cNvSpPr txBox="1"/>
          <p:nvPr/>
        </p:nvSpPr>
        <p:spPr>
          <a:xfrm>
            <a:off x="4127641" y="4792767"/>
            <a:ext cx="3927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r>
              <a:rPr lang="fr-FR" dirty="0"/>
              <a:t> 2</a:t>
            </a:r>
            <a:r>
              <a:rPr lang="fr-FR" baseline="30000" dirty="0"/>
              <a:t>nd</a:t>
            </a:r>
            <a:r>
              <a:rPr lang="fr-FR" dirty="0"/>
              <a:t> long </a:t>
            </a:r>
            <a:r>
              <a:rPr lang="fr-FR" dirty="0" err="1"/>
              <a:t>blowing</a:t>
            </a:r>
            <a:r>
              <a:rPr lang="fr-FR" dirty="0"/>
              <a:t> (100% </a:t>
            </a:r>
            <a:r>
              <a:rPr lang="fr-FR" dirty="0" err="1"/>
              <a:t>humidity</a:t>
            </a:r>
            <a:r>
              <a:rPr lang="fr-FR" dirty="0"/>
              <a:t>)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EFED036-EFEC-4BC9-BFE9-58655C9F3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6351" y="5242982"/>
            <a:ext cx="1044098" cy="139213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24DD1A8-FC44-4E5B-8709-E0A43329B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6511" y="5287263"/>
            <a:ext cx="1660529" cy="12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2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Barrillon</dc:creator>
  <cp:lastModifiedBy>Pierre Barrillon</cp:lastModifiedBy>
  <cp:revision>2</cp:revision>
  <dcterms:created xsi:type="dcterms:W3CDTF">2023-07-04T13:00:35Z</dcterms:created>
  <dcterms:modified xsi:type="dcterms:W3CDTF">2023-07-04T13:13:02Z</dcterms:modified>
</cp:coreProperties>
</file>