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D2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5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9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0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21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38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3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35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63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93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5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87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91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50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8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0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5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84D4-715A-4BC5-8AE3-FBB09F6B265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616F-1A6C-4ADD-8623-6F3119D11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84D4-715A-4BC5-8AE3-FBB09F6B265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616F-1A6C-4ADD-8623-6F3119D1135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>
            <a:spLocks/>
          </p:cNvSpPr>
          <p:nvPr/>
        </p:nvSpPr>
        <p:spPr>
          <a:xfrm flipV="1">
            <a:off x="1" y="0"/>
            <a:ext cx="10744200" cy="1798055"/>
          </a:xfrm>
          <a:prstGeom prst="snip1Rect">
            <a:avLst>
              <a:gd name="adj" fmla="val 26330"/>
            </a:avLst>
          </a:prstGeom>
          <a:solidFill>
            <a:srgbClr val="CD20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525" y="421973"/>
            <a:ext cx="9951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Forum Sentry API Gateway Policy </a:t>
            </a:r>
            <a:r>
              <a:rPr lang="en-US" sz="3400" b="1" dirty="0" smtClean="0">
                <a:solidFill>
                  <a:schemeClr val="bg1"/>
                </a:solidFill>
              </a:rPr>
              <a:t>Configuration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Identity – LDAP Integration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386418"/>
            <a:ext cx="10972800" cy="13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>
            <a:spLocks/>
          </p:cNvSpPr>
          <p:nvPr/>
        </p:nvSpPr>
        <p:spPr>
          <a:xfrm flipV="1">
            <a:off x="1" y="0"/>
            <a:ext cx="10744200" cy="1798055"/>
          </a:xfrm>
          <a:prstGeom prst="snip1Rect">
            <a:avLst>
              <a:gd name="adj" fmla="val 26330"/>
            </a:avLst>
          </a:prstGeom>
          <a:solidFill>
            <a:srgbClr val="CD20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4141" y="2999481"/>
            <a:ext cx="830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Key Topics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1123" y="3822919"/>
            <a:ext cx="83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Sentry LDAP Policies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1123" y="4306072"/>
            <a:ext cx="83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LDAP Policies: Admin Access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0525" y="421973"/>
            <a:ext cx="9951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Forum Sentry API Gateway Policy </a:t>
            </a:r>
            <a:r>
              <a:rPr lang="en-US" sz="3400" b="1" dirty="0" smtClean="0">
                <a:solidFill>
                  <a:schemeClr val="bg1"/>
                </a:solidFill>
              </a:rPr>
              <a:t>Configuration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Identity – LDAP Integration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1123" y="4780764"/>
            <a:ext cx="83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LDAP Policies</a:t>
            </a:r>
            <a:r>
              <a:rPr lang="en-US" dirty="0" smtClean="0">
                <a:solidFill>
                  <a:prstClr val="black"/>
                </a:solidFill>
              </a:rPr>
              <a:t>: Runtime </a:t>
            </a:r>
            <a:r>
              <a:rPr lang="en-US" dirty="0">
                <a:solidFill>
                  <a:prstClr val="black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42334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>
            <a:spLocks/>
          </p:cNvSpPr>
          <p:nvPr/>
        </p:nvSpPr>
        <p:spPr>
          <a:xfrm flipV="1">
            <a:off x="1" y="0"/>
            <a:ext cx="10744200" cy="1798055"/>
          </a:xfrm>
          <a:prstGeom prst="snip1Rect">
            <a:avLst>
              <a:gd name="adj" fmla="val 26330"/>
            </a:avLst>
          </a:prstGeom>
          <a:solidFill>
            <a:srgbClr val="CD20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75" y="2763288"/>
            <a:ext cx="830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black"/>
                </a:solidFill>
              </a:rPr>
              <a:t>Try the Lab!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8657" y="3586726"/>
            <a:ext cx="83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Creating LDAP Policies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525" y="421973"/>
            <a:ext cx="9951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Forum Sentry API Gateway Policy </a:t>
            </a:r>
            <a:r>
              <a:rPr lang="en-US" sz="3400" b="1" dirty="0" smtClean="0">
                <a:solidFill>
                  <a:schemeClr val="bg1"/>
                </a:solidFill>
              </a:rPr>
              <a:t>Configuration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Identity – LDAP Integration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8657" y="4027955"/>
            <a:ext cx="83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Copying LDAP Policies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8657" y="4458771"/>
            <a:ext cx="83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Testing LDAP Policies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4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>
            <a:spLocks/>
          </p:cNvSpPr>
          <p:nvPr/>
        </p:nvSpPr>
        <p:spPr>
          <a:xfrm flipH="1">
            <a:off x="1447800" y="5059945"/>
            <a:ext cx="10744200" cy="1798055"/>
          </a:xfrm>
          <a:prstGeom prst="snip1Rect">
            <a:avLst>
              <a:gd name="adj" fmla="val 26330"/>
            </a:avLst>
          </a:prstGeom>
          <a:solidFill>
            <a:srgbClr val="CD20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4524" y="5481918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>
                <a:solidFill>
                  <a:schemeClr val="bg1"/>
                </a:solidFill>
              </a:rPr>
              <a:t>HEADER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Sub Header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4" y="1824318"/>
            <a:ext cx="10972800" cy="13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61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ccotard</cp:lastModifiedBy>
  <cp:revision>32</cp:revision>
  <dcterms:created xsi:type="dcterms:W3CDTF">2014-12-10T21:07:41Z</dcterms:created>
  <dcterms:modified xsi:type="dcterms:W3CDTF">2015-03-20T17:09:56Z</dcterms:modified>
</cp:coreProperties>
</file>