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64" r:id="rId3"/>
    <p:sldId id="272" r:id="rId4"/>
    <p:sldId id="268" r:id="rId5"/>
    <p:sldId id="274" r:id="rId6"/>
    <p:sldId id="270" r:id="rId7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12B375-0BA8-4CDB-BAC9-1030231811C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239422C9-1749-44DB-A03D-CC73FD26FC2C}">
      <dgm:prSet phldrT="[Text]" custT="1"/>
      <dgm:spPr/>
      <dgm:t>
        <a:bodyPr/>
        <a:lstStyle/>
        <a:p>
          <a:r>
            <a:rPr lang="en-US" sz="1800" b="1" dirty="0" smtClean="0"/>
            <a:t>Teamwork</a:t>
          </a:r>
          <a:endParaRPr lang="en-US" sz="1800" b="1" dirty="0"/>
        </a:p>
      </dgm:t>
    </dgm:pt>
    <dgm:pt modelId="{9634A07F-94C5-4C7E-A03C-58AF0F50BE56}" type="parTrans" cxnId="{1CA0174B-2C68-4259-BC7D-99C0C3FF12B2}">
      <dgm:prSet/>
      <dgm:spPr/>
      <dgm:t>
        <a:bodyPr/>
        <a:lstStyle/>
        <a:p>
          <a:endParaRPr lang="en-US" sz="1800" b="1"/>
        </a:p>
      </dgm:t>
    </dgm:pt>
    <dgm:pt modelId="{9B67676C-6171-484C-9A01-A1FC7D7E68AA}" type="sibTrans" cxnId="{1CA0174B-2C68-4259-BC7D-99C0C3FF12B2}">
      <dgm:prSet/>
      <dgm:spPr/>
      <dgm:t>
        <a:bodyPr/>
        <a:lstStyle/>
        <a:p>
          <a:endParaRPr lang="en-US" sz="1800" b="1"/>
        </a:p>
      </dgm:t>
    </dgm:pt>
    <dgm:pt modelId="{E1C8962F-9DB6-46CB-9762-5F4791F64667}">
      <dgm:prSet phldrT="[Text]" custT="1"/>
      <dgm:spPr/>
      <dgm:t>
        <a:bodyPr/>
        <a:lstStyle/>
        <a:p>
          <a:r>
            <a:rPr lang="en-US" sz="1800" b="1" dirty="0" smtClean="0"/>
            <a:t>Respect for others</a:t>
          </a:r>
          <a:endParaRPr lang="en-US" sz="1800" b="1" dirty="0"/>
        </a:p>
      </dgm:t>
    </dgm:pt>
    <dgm:pt modelId="{BDF802A2-D3C5-4FCA-8EA2-A85A0FD5FE02}" type="parTrans" cxnId="{009DEE34-7167-4F53-A1E5-EC6B654C68C5}">
      <dgm:prSet/>
      <dgm:spPr/>
      <dgm:t>
        <a:bodyPr/>
        <a:lstStyle/>
        <a:p>
          <a:endParaRPr lang="en-US" sz="1800" b="1"/>
        </a:p>
      </dgm:t>
    </dgm:pt>
    <dgm:pt modelId="{0D9382D5-2609-489E-B254-CAD0E9BD3B3A}" type="sibTrans" cxnId="{009DEE34-7167-4F53-A1E5-EC6B654C68C5}">
      <dgm:prSet/>
      <dgm:spPr/>
      <dgm:t>
        <a:bodyPr/>
        <a:lstStyle/>
        <a:p>
          <a:endParaRPr lang="en-US" sz="1800" b="1"/>
        </a:p>
      </dgm:t>
    </dgm:pt>
    <dgm:pt modelId="{590BA8A8-D1FF-4546-843F-66A35460EC31}">
      <dgm:prSet phldrT="[Text]" custT="1"/>
      <dgm:spPr/>
      <dgm:t>
        <a:bodyPr/>
        <a:lstStyle/>
        <a:p>
          <a:r>
            <a:rPr lang="en-US" sz="1800" b="1" dirty="0" smtClean="0"/>
            <a:t>Personal identity construction</a:t>
          </a:r>
          <a:endParaRPr lang="en-US" sz="1800" b="1" dirty="0"/>
        </a:p>
      </dgm:t>
    </dgm:pt>
    <dgm:pt modelId="{780C344D-6055-4262-A1CF-0E4C319CC8AA}" type="parTrans" cxnId="{15D50A08-0A84-4C23-9208-EA9A96CE01B1}">
      <dgm:prSet/>
      <dgm:spPr/>
      <dgm:t>
        <a:bodyPr/>
        <a:lstStyle/>
        <a:p>
          <a:endParaRPr lang="en-US" sz="1800" b="1"/>
        </a:p>
      </dgm:t>
    </dgm:pt>
    <dgm:pt modelId="{D0DF8408-F419-43DB-8CF2-432925D6531B}" type="sibTrans" cxnId="{15D50A08-0A84-4C23-9208-EA9A96CE01B1}">
      <dgm:prSet/>
      <dgm:spPr/>
      <dgm:t>
        <a:bodyPr/>
        <a:lstStyle/>
        <a:p>
          <a:endParaRPr lang="en-US" sz="1800" b="1"/>
        </a:p>
      </dgm:t>
    </dgm:pt>
    <dgm:pt modelId="{B1A30A66-B349-474A-9FDC-EC777466B021}">
      <dgm:prSet custT="1"/>
      <dgm:spPr/>
      <dgm:t>
        <a:bodyPr/>
        <a:lstStyle/>
        <a:p>
          <a:r>
            <a:rPr lang="en-US" sz="1800" b="1" dirty="0" smtClean="0"/>
            <a:t>Happiness &amp; Well-being</a:t>
          </a:r>
          <a:endParaRPr lang="en-US" sz="1800" b="1" dirty="0"/>
        </a:p>
      </dgm:t>
    </dgm:pt>
    <dgm:pt modelId="{117F79F9-03D3-4FAD-A460-D770D033DB82}" type="parTrans" cxnId="{8A100C6F-CA79-4B8D-856E-48A54D612A94}">
      <dgm:prSet/>
      <dgm:spPr/>
      <dgm:t>
        <a:bodyPr/>
        <a:lstStyle/>
        <a:p>
          <a:endParaRPr lang="en-US" sz="1800" b="1"/>
        </a:p>
      </dgm:t>
    </dgm:pt>
    <dgm:pt modelId="{800CB304-E726-40D0-A1B6-DB33F7B840C5}" type="sibTrans" cxnId="{8A100C6F-CA79-4B8D-856E-48A54D612A94}">
      <dgm:prSet/>
      <dgm:spPr/>
      <dgm:t>
        <a:bodyPr/>
        <a:lstStyle/>
        <a:p>
          <a:endParaRPr lang="en-US" sz="1800" b="1"/>
        </a:p>
      </dgm:t>
    </dgm:pt>
    <dgm:pt modelId="{11427B3C-BD21-448E-AA25-E24AA8BBF583}" type="pres">
      <dgm:prSet presAssocID="{7512B375-0BA8-4CDB-BAC9-1030231811C8}" presName="compositeShape" presStyleCnt="0">
        <dgm:presLayoutVars>
          <dgm:chMax val="7"/>
          <dgm:dir/>
          <dgm:resizeHandles val="exact"/>
        </dgm:presLayoutVars>
      </dgm:prSet>
      <dgm:spPr/>
    </dgm:pt>
    <dgm:pt modelId="{0D05A790-9615-4EA0-AC4C-B0167584AD80}" type="pres">
      <dgm:prSet presAssocID="{B1A30A66-B349-474A-9FDC-EC777466B021}" presName="circ1" presStyleLbl="vennNode1" presStyleIdx="0" presStyleCnt="4" custScaleX="157466" custLinFactNeighborX="2934"/>
      <dgm:spPr/>
      <dgm:t>
        <a:bodyPr/>
        <a:lstStyle/>
        <a:p>
          <a:endParaRPr lang="en-US"/>
        </a:p>
      </dgm:t>
    </dgm:pt>
    <dgm:pt modelId="{BCD564A7-9786-4EB9-8687-4A56B0BC6BA9}" type="pres">
      <dgm:prSet presAssocID="{B1A30A66-B349-474A-9FDC-EC777466B02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C2B63-CED1-40E1-B817-ECFC38800D3D}" type="pres">
      <dgm:prSet presAssocID="{239422C9-1749-44DB-A03D-CC73FD26FC2C}" presName="circ2" presStyleLbl="vennNode1" presStyleIdx="1" presStyleCnt="4" custScaleX="154479" custLinFactNeighborX="30157"/>
      <dgm:spPr/>
      <dgm:t>
        <a:bodyPr/>
        <a:lstStyle/>
        <a:p>
          <a:endParaRPr lang="en-US"/>
        </a:p>
      </dgm:t>
    </dgm:pt>
    <dgm:pt modelId="{3BB0823C-33B1-4D9B-B27D-B3E67A3D2C3B}" type="pres">
      <dgm:prSet presAssocID="{239422C9-1749-44DB-A03D-CC73FD26FC2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2C15A-4B6F-4E50-80AD-05B831F11D85}" type="pres">
      <dgm:prSet presAssocID="{E1C8962F-9DB6-46CB-9762-5F4791F64667}" presName="circ3" presStyleLbl="vennNode1" presStyleIdx="2" presStyleCnt="4" custScaleX="152916" custLinFactNeighborX="2934" custLinFactNeighborY="1923"/>
      <dgm:spPr/>
      <dgm:t>
        <a:bodyPr/>
        <a:lstStyle/>
        <a:p>
          <a:endParaRPr lang="en-US"/>
        </a:p>
      </dgm:t>
    </dgm:pt>
    <dgm:pt modelId="{35315F03-8337-42C9-A17A-1E72A7D5DF2B}" type="pres">
      <dgm:prSet presAssocID="{E1C8962F-9DB6-46CB-9762-5F4791F6466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E98D7-0C71-4512-B617-CDB6300CFB21}" type="pres">
      <dgm:prSet presAssocID="{590BA8A8-D1FF-4546-843F-66A35460EC31}" presName="circ4" presStyleLbl="vennNode1" presStyleIdx="3" presStyleCnt="4" custScaleX="149272" custLinFactNeighborX="-22760"/>
      <dgm:spPr/>
      <dgm:t>
        <a:bodyPr/>
        <a:lstStyle/>
        <a:p>
          <a:endParaRPr lang="en-US"/>
        </a:p>
      </dgm:t>
    </dgm:pt>
    <dgm:pt modelId="{D97A95B2-A724-4417-AFA6-F12856CE16C5}" type="pres">
      <dgm:prSet presAssocID="{590BA8A8-D1FF-4546-843F-66A35460EC31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AD13B7-04FF-4C33-AE07-1FA20B956A31}" type="presOf" srcId="{590BA8A8-D1FF-4546-843F-66A35460EC31}" destId="{62FE98D7-0C71-4512-B617-CDB6300CFB21}" srcOrd="0" destOrd="0" presId="urn:microsoft.com/office/officeart/2005/8/layout/venn1"/>
    <dgm:cxn modelId="{33FC2E8D-1FB9-4298-98FA-52B4FABCBF80}" type="presOf" srcId="{239422C9-1749-44DB-A03D-CC73FD26FC2C}" destId="{3BB0823C-33B1-4D9B-B27D-B3E67A3D2C3B}" srcOrd="1" destOrd="0" presId="urn:microsoft.com/office/officeart/2005/8/layout/venn1"/>
    <dgm:cxn modelId="{CB94F497-46AB-4AAB-A19D-EAC021F9ABD5}" type="presOf" srcId="{B1A30A66-B349-474A-9FDC-EC777466B021}" destId="{BCD564A7-9786-4EB9-8687-4A56B0BC6BA9}" srcOrd="1" destOrd="0" presId="urn:microsoft.com/office/officeart/2005/8/layout/venn1"/>
    <dgm:cxn modelId="{1CA0174B-2C68-4259-BC7D-99C0C3FF12B2}" srcId="{7512B375-0BA8-4CDB-BAC9-1030231811C8}" destId="{239422C9-1749-44DB-A03D-CC73FD26FC2C}" srcOrd="1" destOrd="0" parTransId="{9634A07F-94C5-4C7E-A03C-58AF0F50BE56}" sibTransId="{9B67676C-6171-484C-9A01-A1FC7D7E68AA}"/>
    <dgm:cxn modelId="{42F15E4B-5D3F-4212-AD53-B230D2F0723C}" type="presOf" srcId="{239422C9-1749-44DB-A03D-CC73FD26FC2C}" destId="{562C2B63-CED1-40E1-B817-ECFC38800D3D}" srcOrd="0" destOrd="0" presId="urn:microsoft.com/office/officeart/2005/8/layout/venn1"/>
    <dgm:cxn modelId="{5A2006F0-E96B-4093-BB23-E7CE0793D878}" type="presOf" srcId="{B1A30A66-B349-474A-9FDC-EC777466B021}" destId="{0D05A790-9615-4EA0-AC4C-B0167584AD80}" srcOrd="0" destOrd="0" presId="urn:microsoft.com/office/officeart/2005/8/layout/venn1"/>
    <dgm:cxn modelId="{A490AC49-B209-4C7E-94E2-A171BEEEAB37}" type="presOf" srcId="{590BA8A8-D1FF-4546-843F-66A35460EC31}" destId="{D97A95B2-A724-4417-AFA6-F12856CE16C5}" srcOrd="1" destOrd="0" presId="urn:microsoft.com/office/officeart/2005/8/layout/venn1"/>
    <dgm:cxn modelId="{DCE5A985-D9C8-4B4F-9081-E35417195DA0}" type="presOf" srcId="{E1C8962F-9DB6-46CB-9762-5F4791F64667}" destId="{08D2C15A-4B6F-4E50-80AD-05B831F11D85}" srcOrd="0" destOrd="0" presId="urn:microsoft.com/office/officeart/2005/8/layout/venn1"/>
    <dgm:cxn modelId="{15D50A08-0A84-4C23-9208-EA9A96CE01B1}" srcId="{7512B375-0BA8-4CDB-BAC9-1030231811C8}" destId="{590BA8A8-D1FF-4546-843F-66A35460EC31}" srcOrd="3" destOrd="0" parTransId="{780C344D-6055-4262-A1CF-0E4C319CC8AA}" sibTransId="{D0DF8408-F419-43DB-8CF2-432925D6531B}"/>
    <dgm:cxn modelId="{009DEE34-7167-4F53-A1E5-EC6B654C68C5}" srcId="{7512B375-0BA8-4CDB-BAC9-1030231811C8}" destId="{E1C8962F-9DB6-46CB-9762-5F4791F64667}" srcOrd="2" destOrd="0" parTransId="{BDF802A2-D3C5-4FCA-8EA2-A85A0FD5FE02}" sibTransId="{0D9382D5-2609-489E-B254-CAD0E9BD3B3A}"/>
    <dgm:cxn modelId="{0C2347B0-A4A5-45F9-BB92-A74489F3FC4F}" type="presOf" srcId="{E1C8962F-9DB6-46CB-9762-5F4791F64667}" destId="{35315F03-8337-42C9-A17A-1E72A7D5DF2B}" srcOrd="1" destOrd="0" presId="urn:microsoft.com/office/officeart/2005/8/layout/venn1"/>
    <dgm:cxn modelId="{8A100C6F-CA79-4B8D-856E-48A54D612A94}" srcId="{7512B375-0BA8-4CDB-BAC9-1030231811C8}" destId="{B1A30A66-B349-474A-9FDC-EC777466B021}" srcOrd="0" destOrd="0" parTransId="{117F79F9-03D3-4FAD-A460-D770D033DB82}" sibTransId="{800CB304-E726-40D0-A1B6-DB33F7B840C5}"/>
    <dgm:cxn modelId="{7DC0C66F-4E84-4E23-9416-6CF3663FB574}" type="presOf" srcId="{7512B375-0BA8-4CDB-BAC9-1030231811C8}" destId="{11427B3C-BD21-448E-AA25-E24AA8BBF583}" srcOrd="0" destOrd="0" presId="urn:microsoft.com/office/officeart/2005/8/layout/venn1"/>
    <dgm:cxn modelId="{3465424A-2F6C-4392-BED1-E2A07F678272}" type="presParOf" srcId="{11427B3C-BD21-448E-AA25-E24AA8BBF583}" destId="{0D05A790-9615-4EA0-AC4C-B0167584AD80}" srcOrd="0" destOrd="0" presId="urn:microsoft.com/office/officeart/2005/8/layout/venn1"/>
    <dgm:cxn modelId="{633A6F52-A191-4278-8853-9F1B108CAB80}" type="presParOf" srcId="{11427B3C-BD21-448E-AA25-E24AA8BBF583}" destId="{BCD564A7-9786-4EB9-8687-4A56B0BC6BA9}" srcOrd="1" destOrd="0" presId="urn:microsoft.com/office/officeart/2005/8/layout/venn1"/>
    <dgm:cxn modelId="{D0F4CAFF-039B-4CD9-B5BC-9AECE397318C}" type="presParOf" srcId="{11427B3C-BD21-448E-AA25-E24AA8BBF583}" destId="{562C2B63-CED1-40E1-B817-ECFC38800D3D}" srcOrd="2" destOrd="0" presId="urn:microsoft.com/office/officeart/2005/8/layout/venn1"/>
    <dgm:cxn modelId="{2BD45165-8A23-4AD2-9BA1-96B12F2347A3}" type="presParOf" srcId="{11427B3C-BD21-448E-AA25-E24AA8BBF583}" destId="{3BB0823C-33B1-4D9B-B27D-B3E67A3D2C3B}" srcOrd="3" destOrd="0" presId="urn:microsoft.com/office/officeart/2005/8/layout/venn1"/>
    <dgm:cxn modelId="{9FFC60A5-6210-4EF6-8619-406E638FBC51}" type="presParOf" srcId="{11427B3C-BD21-448E-AA25-E24AA8BBF583}" destId="{08D2C15A-4B6F-4E50-80AD-05B831F11D85}" srcOrd="4" destOrd="0" presId="urn:microsoft.com/office/officeart/2005/8/layout/venn1"/>
    <dgm:cxn modelId="{F4805997-607A-4D88-AF52-B6C90B9D5DA8}" type="presParOf" srcId="{11427B3C-BD21-448E-AA25-E24AA8BBF583}" destId="{35315F03-8337-42C9-A17A-1E72A7D5DF2B}" srcOrd="5" destOrd="0" presId="urn:microsoft.com/office/officeart/2005/8/layout/venn1"/>
    <dgm:cxn modelId="{C186BF5D-DAEA-4EAA-A1A6-598DA7D1EFAA}" type="presParOf" srcId="{11427B3C-BD21-448E-AA25-E24AA8BBF583}" destId="{62FE98D7-0C71-4512-B617-CDB6300CFB21}" srcOrd="6" destOrd="0" presId="urn:microsoft.com/office/officeart/2005/8/layout/venn1"/>
    <dgm:cxn modelId="{EC2908BA-2087-470F-97C7-8BCAE2E0773F}" type="presParOf" srcId="{11427B3C-BD21-448E-AA25-E24AA8BBF583}" destId="{D97A95B2-A724-4417-AFA6-F12856CE16C5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19ACCB-568E-462C-96D6-9B42873592F0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</dgm:pt>
    <dgm:pt modelId="{8CB96C8F-5092-4028-91F9-6CF8435A5B44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Meeting Deadlines</a:t>
          </a:r>
          <a:endParaRPr lang="en-US" sz="1600" b="1" dirty="0">
            <a:solidFill>
              <a:schemeClr val="bg1"/>
            </a:solidFill>
          </a:endParaRPr>
        </a:p>
      </dgm:t>
    </dgm:pt>
    <dgm:pt modelId="{D9AE2BE4-6468-40C5-9A17-7475CCFDB3EE}" type="parTrans" cxnId="{BDB7B552-BDBF-4ED4-9D93-46583B36A22F}">
      <dgm:prSet/>
      <dgm:spPr/>
      <dgm:t>
        <a:bodyPr/>
        <a:lstStyle/>
        <a:p>
          <a:endParaRPr lang="en-US" sz="1600" b="1">
            <a:solidFill>
              <a:schemeClr val="bg1"/>
            </a:solidFill>
          </a:endParaRPr>
        </a:p>
      </dgm:t>
    </dgm:pt>
    <dgm:pt modelId="{A8935E18-A7FF-4684-A85A-29DA1A9FA5B4}" type="sibTrans" cxnId="{BDB7B552-BDBF-4ED4-9D93-46583B36A22F}">
      <dgm:prSet/>
      <dgm:spPr/>
      <dgm:t>
        <a:bodyPr/>
        <a:lstStyle/>
        <a:p>
          <a:endParaRPr lang="en-US" sz="1600" b="1">
            <a:solidFill>
              <a:schemeClr val="bg1"/>
            </a:solidFill>
          </a:endParaRPr>
        </a:p>
      </dgm:t>
    </dgm:pt>
    <dgm:pt modelId="{7C13F594-CB3B-4760-AE40-47DC406EE539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Work: Life balance</a:t>
          </a:r>
          <a:endParaRPr lang="en-US" sz="1600" b="1" dirty="0">
            <a:solidFill>
              <a:schemeClr val="bg1"/>
            </a:solidFill>
          </a:endParaRPr>
        </a:p>
      </dgm:t>
    </dgm:pt>
    <dgm:pt modelId="{6173D9EF-5301-484E-8A66-9AC32203355D}" type="parTrans" cxnId="{B0E115A0-BFBE-4C33-BECC-28E2D885C204}">
      <dgm:prSet/>
      <dgm:spPr/>
      <dgm:t>
        <a:bodyPr/>
        <a:lstStyle/>
        <a:p>
          <a:endParaRPr lang="en-US" sz="1600" b="1">
            <a:solidFill>
              <a:schemeClr val="bg1"/>
            </a:solidFill>
          </a:endParaRPr>
        </a:p>
      </dgm:t>
    </dgm:pt>
    <dgm:pt modelId="{965022F0-FDF7-4306-9AF2-C6E5A9BCA3B9}" type="sibTrans" cxnId="{B0E115A0-BFBE-4C33-BECC-28E2D885C204}">
      <dgm:prSet/>
      <dgm:spPr/>
      <dgm:t>
        <a:bodyPr/>
        <a:lstStyle/>
        <a:p>
          <a:endParaRPr lang="en-US" sz="1600" b="1">
            <a:solidFill>
              <a:schemeClr val="bg1"/>
            </a:solidFill>
          </a:endParaRPr>
        </a:p>
      </dgm:t>
    </dgm:pt>
    <dgm:pt modelId="{30C5EB4A-CA44-4B1B-A522-3CB17E4120C7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Achieving Personal Objectives</a:t>
          </a:r>
          <a:endParaRPr lang="en-US" sz="1600" b="1" dirty="0">
            <a:solidFill>
              <a:schemeClr val="bg1"/>
            </a:solidFill>
          </a:endParaRPr>
        </a:p>
      </dgm:t>
    </dgm:pt>
    <dgm:pt modelId="{BD23FEE9-EE2F-4F3D-804A-6656F3318067}" type="parTrans" cxnId="{2374BEE4-7FB7-49BD-87F7-4E9588D775B0}">
      <dgm:prSet/>
      <dgm:spPr/>
      <dgm:t>
        <a:bodyPr/>
        <a:lstStyle/>
        <a:p>
          <a:endParaRPr lang="en-US" sz="1600" b="1">
            <a:solidFill>
              <a:schemeClr val="bg1"/>
            </a:solidFill>
          </a:endParaRPr>
        </a:p>
      </dgm:t>
    </dgm:pt>
    <dgm:pt modelId="{C425660B-D191-4B8B-A1DF-9D2D8B78DAAA}" type="sibTrans" cxnId="{2374BEE4-7FB7-49BD-87F7-4E9588D775B0}">
      <dgm:prSet/>
      <dgm:spPr/>
      <dgm:t>
        <a:bodyPr/>
        <a:lstStyle/>
        <a:p>
          <a:endParaRPr lang="en-US" sz="1600" b="1">
            <a:solidFill>
              <a:schemeClr val="bg1"/>
            </a:solidFill>
          </a:endParaRPr>
        </a:p>
      </dgm:t>
    </dgm:pt>
    <dgm:pt modelId="{E52735B1-DF63-41E0-BE14-BEE0689AFA75}">
      <dgm:prSet custT="1"/>
      <dgm:spPr/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Productivity</a:t>
          </a:r>
          <a:endParaRPr lang="en-US" sz="1600" b="1" dirty="0">
            <a:solidFill>
              <a:schemeClr val="bg1"/>
            </a:solidFill>
          </a:endParaRPr>
        </a:p>
      </dgm:t>
    </dgm:pt>
    <dgm:pt modelId="{7020A49B-2CE8-487F-801C-3F3DC4DDE517}" type="parTrans" cxnId="{EB3D02B2-394B-4FE0-AE8A-C80B3AFFAEB7}">
      <dgm:prSet/>
      <dgm:spPr/>
      <dgm:t>
        <a:bodyPr/>
        <a:lstStyle/>
        <a:p>
          <a:endParaRPr lang="en-US" sz="1600" b="1">
            <a:solidFill>
              <a:schemeClr val="bg1"/>
            </a:solidFill>
          </a:endParaRPr>
        </a:p>
      </dgm:t>
    </dgm:pt>
    <dgm:pt modelId="{FD2390C4-8270-4042-A9ED-4814BAADB442}" type="sibTrans" cxnId="{EB3D02B2-394B-4FE0-AE8A-C80B3AFFAEB7}">
      <dgm:prSet/>
      <dgm:spPr/>
      <dgm:t>
        <a:bodyPr/>
        <a:lstStyle/>
        <a:p>
          <a:endParaRPr lang="en-US" sz="1600" b="1">
            <a:solidFill>
              <a:schemeClr val="bg1"/>
            </a:solidFill>
          </a:endParaRPr>
        </a:p>
      </dgm:t>
    </dgm:pt>
    <dgm:pt modelId="{114DDF3C-8C84-47FA-9F4F-C204C5D50490}" type="pres">
      <dgm:prSet presAssocID="{2919ACCB-568E-462C-96D6-9B42873592F0}" presName="compositeShape" presStyleCnt="0">
        <dgm:presLayoutVars>
          <dgm:chMax val="7"/>
          <dgm:dir/>
          <dgm:resizeHandles val="exact"/>
        </dgm:presLayoutVars>
      </dgm:prSet>
      <dgm:spPr/>
    </dgm:pt>
    <dgm:pt modelId="{2D168CC2-A202-4496-85CA-9139BFB98934}" type="pres">
      <dgm:prSet presAssocID="{8CB96C8F-5092-4028-91F9-6CF8435A5B44}" presName="circ1" presStyleLbl="vennNode1" presStyleIdx="0" presStyleCnt="4" custScaleX="132183"/>
      <dgm:spPr/>
      <dgm:t>
        <a:bodyPr/>
        <a:lstStyle/>
        <a:p>
          <a:endParaRPr lang="en-US"/>
        </a:p>
      </dgm:t>
    </dgm:pt>
    <dgm:pt modelId="{9D29C7AC-8C66-4523-AAF8-3319FCE73911}" type="pres">
      <dgm:prSet presAssocID="{8CB96C8F-5092-4028-91F9-6CF8435A5B4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FB562-C2CC-41D7-8C25-DEB1135408A1}" type="pres">
      <dgm:prSet presAssocID="{7C13F594-CB3B-4760-AE40-47DC406EE539}" presName="circ2" presStyleLbl="vennNode1" presStyleIdx="1" presStyleCnt="4" custScaleX="148202"/>
      <dgm:spPr/>
      <dgm:t>
        <a:bodyPr/>
        <a:lstStyle/>
        <a:p>
          <a:endParaRPr lang="en-US"/>
        </a:p>
      </dgm:t>
    </dgm:pt>
    <dgm:pt modelId="{8022BA61-D4C0-4F98-8BF2-637F910B5430}" type="pres">
      <dgm:prSet presAssocID="{7C13F594-CB3B-4760-AE40-47DC406EE53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CAC15-BEDA-4A65-8FD3-DBAB0C6E2F81}" type="pres">
      <dgm:prSet presAssocID="{E52735B1-DF63-41E0-BE14-BEE0689AFA75}" presName="circ3" presStyleLbl="vennNode1" presStyleIdx="2" presStyleCnt="4" custScaleX="124267" custLinFactNeighborY="-3168"/>
      <dgm:spPr/>
      <dgm:t>
        <a:bodyPr/>
        <a:lstStyle/>
        <a:p>
          <a:endParaRPr lang="en-US"/>
        </a:p>
      </dgm:t>
    </dgm:pt>
    <dgm:pt modelId="{3DFAF6D5-E3F8-416E-925A-29BB5831AE79}" type="pres">
      <dgm:prSet presAssocID="{E52735B1-DF63-41E0-BE14-BEE0689AFA7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3D5A4-E770-4337-B10C-878E62CD2CBA}" type="pres">
      <dgm:prSet presAssocID="{30C5EB4A-CA44-4B1B-A522-3CB17E4120C7}" presName="circ4" presStyleLbl="vennNode1" presStyleIdx="3" presStyleCnt="4" custScaleX="153370" custLinFactNeighborX="2376"/>
      <dgm:spPr/>
      <dgm:t>
        <a:bodyPr/>
        <a:lstStyle/>
        <a:p>
          <a:endParaRPr lang="en-US"/>
        </a:p>
      </dgm:t>
    </dgm:pt>
    <dgm:pt modelId="{8B7E94C3-0BD3-48B1-9936-880A913094A8}" type="pres">
      <dgm:prSet presAssocID="{30C5EB4A-CA44-4B1B-A522-3CB17E4120C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557091-56B7-4EF3-9316-5E52F5AE0FBF}" type="presOf" srcId="{E52735B1-DF63-41E0-BE14-BEE0689AFA75}" destId="{3DFAF6D5-E3F8-416E-925A-29BB5831AE79}" srcOrd="1" destOrd="0" presId="urn:microsoft.com/office/officeart/2005/8/layout/venn1"/>
    <dgm:cxn modelId="{EB3D02B2-394B-4FE0-AE8A-C80B3AFFAEB7}" srcId="{2919ACCB-568E-462C-96D6-9B42873592F0}" destId="{E52735B1-DF63-41E0-BE14-BEE0689AFA75}" srcOrd="2" destOrd="0" parTransId="{7020A49B-2CE8-487F-801C-3F3DC4DDE517}" sibTransId="{FD2390C4-8270-4042-A9ED-4814BAADB442}"/>
    <dgm:cxn modelId="{8E1171E3-C842-46C2-A124-6234DB69BF19}" type="presOf" srcId="{7C13F594-CB3B-4760-AE40-47DC406EE539}" destId="{63DFB562-C2CC-41D7-8C25-DEB1135408A1}" srcOrd="0" destOrd="0" presId="urn:microsoft.com/office/officeart/2005/8/layout/venn1"/>
    <dgm:cxn modelId="{BDB7B552-BDBF-4ED4-9D93-46583B36A22F}" srcId="{2919ACCB-568E-462C-96D6-9B42873592F0}" destId="{8CB96C8F-5092-4028-91F9-6CF8435A5B44}" srcOrd="0" destOrd="0" parTransId="{D9AE2BE4-6468-40C5-9A17-7475CCFDB3EE}" sibTransId="{A8935E18-A7FF-4684-A85A-29DA1A9FA5B4}"/>
    <dgm:cxn modelId="{950C51A0-DB0E-427F-909A-CC261F583733}" type="presOf" srcId="{30C5EB4A-CA44-4B1B-A522-3CB17E4120C7}" destId="{8B7E94C3-0BD3-48B1-9936-880A913094A8}" srcOrd="1" destOrd="0" presId="urn:microsoft.com/office/officeart/2005/8/layout/venn1"/>
    <dgm:cxn modelId="{BDC15012-5605-40D0-9824-D33FA3D93D33}" type="presOf" srcId="{8CB96C8F-5092-4028-91F9-6CF8435A5B44}" destId="{9D29C7AC-8C66-4523-AAF8-3319FCE73911}" srcOrd="1" destOrd="0" presId="urn:microsoft.com/office/officeart/2005/8/layout/venn1"/>
    <dgm:cxn modelId="{2374BEE4-7FB7-49BD-87F7-4E9588D775B0}" srcId="{2919ACCB-568E-462C-96D6-9B42873592F0}" destId="{30C5EB4A-CA44-4B1B-A522-3CB17E4120C7}" srcOrd="3" destOrd="0" parTransId="{BD23FEE9-EE2F-4F3D-804A-6656F3318067}" sibTransId="{C425660B-D191-4B8B-A1DF-9D2D8B78DAAA}"/>
    <dgm:cxn modelId="{405778DE-E137-4308-9BEC-89F424A08FA2}" type="presOf" srcId="{30C5EB4A-CA44-4B1B-A522-3CB17E4120C7}" destId="{D353D5A4-E770-4337-B10C-878E62CD2CBA}" srcOrd="0" destOrd="0" presId="urn:microsoft.com/office/officeart/2005/8/layout/venn1"/>
    <dgm:cxn modelId="{81A6163D-0558-4BC2-9975-67B482E93AA2}" type="presOf" srcId="{8CB96C8F-5092-4028-91F9-6CF8435A5B44}" destId="{2D168CC2-A202-4496-85CA-9139BFB98934}" srcOrd="0" destOrd="0" presId="urn:microsoft.com/office/officeart/2005/8/layout/venn1"/>
    <dgm:cxn modelId="{07C63E1A-CBEC-4482-B3BD-152567E2A333}" type="presOf" srcId="{E52735B1-DF63-41E0-BE14-BEE0689AFA75}" destId="{514CAC15-BEDA-4A65-8FD3-DBAB0C6E2F81}" srcOrd="0" destOrd="0" presId="urn:microsoft.com/office/officeart/2005/8/layout/venn1"/>
    <dgm:cxn modelId="{3BC00305-C4CE-4D56-8023-2B6B3369BFA1}" type="presOf" srcId="{7C13F594-CB3B-4760-AE40-47DC406EE539}" destId="{8022BA61-D4C0-4F98-8BF2-637F910B5430}" srcOrd="1" destOrd="0" presId="urn:microsoft.com/office/officeart/2005/8/layout/venn1"/>
    <dgm:cxn modelId="{63A94145-1EFA-4535-9F4E-75F4C2A813A9}" type="presOf" srcId="{2919ACCB-568E-462C-96D6-9B42873592F0}" destId="{114DDF3C-8C84-47FA-9F4F-C204C5D50490}" srcOrd="0" destOrd="0" presId="urn:microsoft.com/office/officeart/2005/8/layout/venn1"/>
    <dgm:cxn modelId="{B0E115A0-BFBE-4C33-BECC-28E2D885C204}" srcId="{2919ACCB-568E-462C-96D6-9B42873592F0}" destId="{7C13F594-CB3B-4760-AE40-47DC406EE539}" srcOrd="1" destOrd="0" parTransId="{6173D9EF-5301-484E-8A66-9AC32203355D}" sibTransId="{965022F0-FDF7-4306-9AF2-C6E5A9BCA3B9}"/>
    <dgm:cxn modelId="{B97D330E-63CD-4FC8-92ED-B1C2A291778F}" type="presParOf" srcId="{114DDF3C-8C84-47FA-9F4F-C204C5D50490}" destId="{2D168CC2-A202-4496-85CA-9139BFB98934}" srcOrd="0" destOrd="0" presId="urn:microsoft.com/office/officeart/2005/8/layout/venn1"/>
    <dgm:cxn modelId="{040A0D40-BC41-439E-9142-8B0B9B7AA5B6}" type="presParOf" srcId="{114DDF3C-8C84-47FA-9F4F-C204C5D50490}" destId="{9D29C7AC-8C66-4523-AAF8-3319FCE73911}" srcOrd="1" destOrd="0" presId="urn:microsoft.com/office/officeart/2005/8/layout/venn1"/>
    <dgm:cxn modelId="{FAED07FD-29B0-4712-A417-47ABA631784E}" type="presParOf" srcId="{114DDF3C-8C84-47FA-9F4F-C204C5D50490}" destId="{63DFB562-C2CC-41D7-8C25-DEB1135408A1}" srcOrd="2" destOrd="0" presId="urn:microsoft.com/office/officeart/2005/8/layout/venn1"/>
    <dgm:cxn modelId="{A2EBD65F-FC61-4A99-9653-4FB71DECDF8F}" type="presParOf" srcId="{114DDF3C-8C84-47FA-9F4F-C204C5D50490}" destId="{8022BA61-D4C0-4F98-8BF2-637F910B5430}" srcOrd="3" destOrd="0" presId="urn:microsoft.com/office/officeart/2005/8/layout/venn1"/>
    <dgm:cxn modelId="{C22841F7-A394-4644-9D50-7AB6C67E550E}" type="presParOf" srcId="{114DDF3C-8C84-47FA-9F4F-C204C5D50490}" destId="{514CAC15-BEDA-4A65-8FD3-DBAB0C6E2F81}" srcOrd="4" destOrd="0" presId="urn:microsoft.com/office/officeart/2005/8/layout/venn1"/>
    <dgm:cxn modelId="{D6F23EF0-DFEA-42F7-943D-35D45691BF4E}" type="presParOf" srcId="{114DDF3C-8C84-47FA-9F4F-C204C5D50490}" destId="{3DFAF6D5-E3F8-416E-925A-29BB5831AE79}" srcOrd="5" destOrd="0" presId="urn:microsoft.com/office/officeart/2005/8/layout/venn1"/>
    <dgm:cxn modelId="{0A05A44A-6F1D-4817-8EC1-9A3B994CFEA3}" type="presParOf" srcId="{114DDF3C-8C84-47FA-9F4F-C204C5D50490}" destId="{D353D5A4-E770-4337-B10C-878E62CD2CBA}" srcOrd="6" destOrd="0" presId="urn:microsoft.com/office/officeart/2005/8/layout/venn1"/>
    <dgm:cxn modelId="{7C751715-5CE9-4F42-A2A7-178266DA9788}" type="presParOf" srcId="{114DDF3C-8C84-47FA-9F4F-C204C5D50490}" destId="{8B7E94C3-0BD3-48B1-9936-880A913094A8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C5CFCB-F109-4719-BFEE-27AFBB737471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1AE5A9-BF21-4152-AC39-6F9C3A48D608}">
      <dgm:prSet phldrT="[Text]"/>
      <dgm:spPr/>
      <dgm:t>
        <a:bodyPr/>
        <a:lstStyle/>
        <a:p>
          <a:r>
            <a:rPr lang="en-US" dirty="0" smtClean="0"/>
            <a:t>Project (or LT Goal)</a:t>
          </a:r>
          <a:endParaRPr lang="en-US" dirty="0"/>
        </a:p>
      </dgm:t>
    </dgm:pt>
    <dgm:pt modelId="{CDEDAF17-D9A2-4DCB-A463-C0A286E0D095}" type="parTrans" cxnId="{A9DF3BD8-A67B-4E7B-B5DB-918EB8A1C753}">
      <dgm:prSet/>
      <dgm:spPr/>
      <dgm:t>
        <a:bodyPr/>
        <a:lstStyle/>
        <a:p>
          <a:endParaRPr lang="en-US"/>
        </a:p>
      </dgm:t>
    </dgm:pt>
    <dgm:pt modelId="{0630B916-665D-4409-8F8B-F0D4E250631A}" type="sibTrans" cxnId="{A9DF3BD8-A67B-4E7B-B5DB-918EB8A1C753}">
      <dgm:prSet/>
      <dgm:spPr/>
      <dgm:t>
        <a:bodyPr/>
        <a:lstStyle/>
        <a:p>
          <a:endParaRPr lang="en-US"/>
        </a:p>
      </dgm:t>
    </dgm:pt>
    <dgm:pt modelId="{3FBC816F-8EB1-451F-8459-CEAE648390AE}">
      <dgm:prSet phldrT="[Text]"/>
      <dgm:spPr/>
      <dgm:t>
        <a:bodyPr/>
        <a:lstStyle/>
        <a:p>
          <a:r>
            <a:rPr lang="en-US" dirty="0" smtClean="0"/>
            <a:t>Task </a:t>
          </a:r>
        </a:p>
        <a:p>
          <a:r>
            <a:rPr lang="en-US" dirty="0" smtClean="0"/>
            <a:t>(or ST Goal)</a:t>
          </a:r>
          <a:endParaRPr lang="en-US" dirty="0"/>
        </a:p>
      </dgm:t>
    </dgm:pt>
    <dgm:pt modelId="{ABE6EE7A-51BA-4EF1-A1D2-E787424C6EE7}" type="parTrans" cxnId="{96AB9012-F1EC-4865-A3A8-E8A5A5A86B5F}">
      <dgm:prSet/>
      <dgm:spPr/>
      <dgm:t>
        <a:bodyPr/>
        <a:lstStyle/>
        <a:p>
          <a:endParaRPr lang="en-US"/>
        </a:p>
      </dgm:t>
    </dgm:pt>
    <dgm:pt modelId="{5D2ABA56-A85A-46C7-81C6-001E03331776}" type="sibTrans" cxnId="{96AB9012-F1EC-4865-A3A8-E8A5A5A86B5F}">
      <dgm:prSet/>
      <dgm:spPr/>
      <dgm:t>
        <a:bodyPr/>
        <a:lstStyle/>
        <a:p>
          <a:endParaRPr lang="en-US"/>
        </a:p>
      </dgm:t>
    </dgm:pt>
    <dgm:pt modelId="{F115F2E0-D424-40E8-BEC8-E4A60712B6E5}">
      <dgm:prSet phldrT="[Text]"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7ED06098-0A30-41C4-A814-463A2C942190}" type="parTrans" cxnId="{DBC1B4BC-7D7A-40AE-B635-079BD9F89D98}">
      <dgm:prSet/>
      <dgm:spPr/>
      <dgm:t>
        <a:bodyPr/>
        <a:lstStyle/>
        <a:p>
          <a:endParaRPr lang="en-US"/>
        </a:p>
      </dgm:t>
    </dgm:pt>
    <dgm:pt modelId="{7CD0635A-2387-4E12-9AE2-F8B66F71368F}" type="sibTrans" cxnId="{DBC1B4BC-7D7A-40AE-B635-079BD9F89D98}">
      <dgm:prSet/>
      <dgm:spPr/>
      <dgm:t>
        <a:bodyPr/>
        <a:lstStyle/>
        <a:p>
          <a:endParaRPr lang="en-US"/>
        </a:p>
      </dgm:t>
    </dgm:pt>
    <dgm:pt modelId="{129C8787-4A00-4469-B2F5-E9B53538592E}">
      <dgm:prSet phldrT="[Text]"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FB779A80-20DD-45FC-918C-D92EE629EC9D}" type="parTrans" cxnId="{CE8AB5BD-F1DB-4620-9FA4-1484EB8986C7}">
      <dgm:prSet/>
      <dgm:spPr/>
      <dgm:t>
        <a:bodyPr/>
        <a:lstStyle/>
        <a:p>
          <a:endParaRPr lang="en-US"/>
        </a:p>
      </dgm:t>
    </dgm:pt>
    <dgm:pt modelId="{01743980-7885-4DE2-B068-CF67AFA38C00}" type="sibTrans" cxnId="{CE8AB5BD-F1DB-4620-9FA4-1484EB8986C7}">
      <dgm:prSet/>
      <dgm:spPr/>
      <dgm:t>
        <a:bodyPr/>
        <a:lstStyle/>
        <a:p>
          <a:endParaRPr lang="en-US"/>
        </a:p>
      </dgm:t>
    </dgm:pt>
    <dgm:pt modelId="{BF8D8436-06DD-43E3-A074-09055A271131}">
      <dgm:prSet phldrT="[Text]"/>
      <dgm:spPr/>
      <dgm:t>
        <a:bodyPr/>
        <a:lstStyle/>
        <a:p>
          <a:r>
            <a:rPr lang="en-US" dirty="0" smtClean="0"/>
            <a:t>Task </a:t>
          </a:r>
        </a:p>
        <a:p>
          <a:r>
            <a:rPr lang="en-US" dirty="0" smtClean="0"/>
            <a:t>(or ST Goal)</a:t>
          </a:r>
          <a:endParaRPr lang="en-US" dirty="0"/>
        </a:p>
      </dgm:t>
    </dgm:pt>
    <dgm:pt modelId="{4F658D29-2DA3-45AC-99DC-6F109A2B97DB}" type="parTrans" cxnId="{4A26A945-1E6F-4F78-BA92-527CEC515208}">
      <dgm:prSet/>
      <dgm:spPr/>
      <dgm:t>
        <a:bodyPr/>
        <a:lstStyle/>
        <a:p>
          <a:endParaRPr lang="en-US"/>
        </a:p>
      </dgm:t>
    </dgm:pt>
    <dgm:pt modelId="{12761A73-E457-40F3-B93F-80CABF1A6B15}" type="sibTrans" cxnId="{4A26A945-1E6F-4F78-BA92-527CEC515208}">
      <dgm:prSet/>
      <dgm:spPr/>
      <dgm:t>
        <a:bodyPr/>
        <a:lstStyle/>
        <a:p>
          <a:endParaRPr lang="en-US"/>
        </a:p>
      </dgm:t>
    </dgm:pt>
    <dgm:pt modelId="{21EACC4C-8C72-42A0-881A-9E7740ADE811}">
      <dgm:prSet phldrT="[Text]"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570D7AEC-B3A0-480E-BF6E-17E199CAA76C}" type="parTrans" cxnId="{77C2891F-B2F4-47D4-B6B7-875A9469DA6F}">
      <dgm:prSet/>
      <dgm:spPr/>
      <dgm:t>
        <a:bodyPr/>
        <a:lstStyle/>
        <a:p>
          <a:endParaRPr lang="en-US"/>
        </a:p>
      </dgm:t>
    </dgm:pt>
    <dgm:pt modelId="{251AAEF8-5A44-4062-A4C6-8DAD67FA5D2C}" type="sibTrans" cxnId="{77C2891F-B2F4-47D4-B6B7-875A9469DA6F}">
      <dgm:prSet/>
      <dgm:spPr/>
      <dgm:t>
        <a:bodyPr/>
        <a:lstStyle/>
        <a:p>
          <a:endParaRPr lang="en-US"/>
        </a:p>
      </dgm:t>
    </dgm:pt>
    <dgm:pt modelId="{8ED1F070-9A76-4C6D-8373-15CF4AA2239F}">
      <dgm:prSet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FDCD585A-F8D8-44A4-9D4E-17FEFBF12C9A}" type="parTrans" cxnId="{A6CB859F-ABE5-468C-BCCD-5D4D186575F3}">
      <dgm:prSet/>
      <dgm:spPr/>
      <dgm:t>
        <a:bodyPr/>
        <a:lstStyle/>
        <a:p>
          <a:endParaRPr lang="en-US"/>
        </a:p>
      </dgm:t>
    </dgm:pt>
    <dgm:pt modelId="{10A5E98B-04F3-43D2-BAE8-0D34FFABCB95}" type="sibTrans" cxnId="{A6CB859F-ABE5-468C-BCCD-5D4D186575F3}">
      <dgm:prSet/>
      <dgm:spPr/>
      <dgm:t>
        <a:bodyPr/>
        <a:lstStyle/>
        <a:p>
          <a:endParaRPr lang="en-US"/>
        </a:p>
      </dgm:t>
    </dgm:pt>
    <dgm:pt modelId="{6DAE389B-DE0D-4F3D-B0A0-A4587BEF759C}">
      <dgm:prSet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39CA3C9F-A911-49F2-99FD-19B4CFF4B882}" type="parTrans" cxnId="{464A8237-C76B-4190-B73E-A98B5093D185}">
      <dgm:prSet/>
      <dgm:spPr/>
      <dgm:t>
        <a:bodyPr/>
        <a:lstStyle/>
        <a:p>
          <a:endParaRPr lang="en-US"/>
        </a:p>
      </dgm:t>
    </dgm:pt>
    <dgm:pt modelId="{C3AD43FF-6C33-42E6-8134-D4A35F93D0F7}" type="sibTrans" cxnId="{464A8237-C76B-4190-B73E-A98B5093D185}">
      <dgm:prSet/>
      <dgm:spPr/>
      <dgm:t>
        <a:bodyPr/>
        <a:lstStyle/>
        <a:p>
          <a:endParaRPr lang="en-US"/>
        </a:p>
      </dgm:t>
    </dgm:pt>
    <dgm:pt modelId="{D9C2365E-1C8A-4B05-B266-81AC4677F761}">
      <dgm:prSet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7D55122F-0BF2-4C54-A43B-A4E95B24FD9B}" type="parTrans" cxnId="{08BCB40C-5D26-47C0-9CB6-CE44BFBA6C60}">
      <dgm:prSet/>
      <dgm:spPr/>
      <dgm:t>
        <a:bodyPr/>
        <a:lstStyle/>
        <a:p>
          <a:endParaRPr lang="en-US"/>
        </a:p>
      </dgm:t>
    </dgm:pt>
    <dgm:pt modelId="{0376194D-96A8-4B22-A67C-587AE7800F6D}" type="sibTrans" cxnId="{08BCB40C-5D26-47C0-9CB6-CE44BFBA6C60}">
      <dgm:prSet/>
      <dgm:spPr/>
      <dgm:t>
        <a:bodyPr/>
        <a:lstStyle/>
        <a:p>
          <a:endParaRPr lang="en-US"/>
        </a:p>
      </dgm:t>
    </dgm:pt>
    <dgm:pt modelId="{52057B4E-82ED-4847-BA8E-2A2E3E75AE44}" type="pres">
      <dgm:prSet presAssocID="{30C5CFCB-F109-4719-BFEE-27AFBB73747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0776A73-F6F4-409E-9218-F8A3D05A7BB3}" type="pres">
      <dgm:prSet presAssocID="{7D1AE5A9-BF21-4152-AC39-6F9C3A48D608}" presName="vertOne" presStyleCnt="0"/>
      <dgm:spPr/>
    </dgm:pt>
    <dgm:pt modelId="{2424538E-1767-4C80-9663-E3971F519F5C}" type="pres">
      <dgm:prSet presAssocID="{7D1AE5A9-BF21-4152-AC39-6F9C3A48D60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BCDA49-B868-4BA3-84AE-A47FE2101254}" type="pres">
      <dgm:prSet presAssocID="{7D1AE5A9-BF21-4152-AC39-6F9C3A48D608}" presName="parTransOne" presStyleCnt="0"/>
      <dgm:spPr/>
    </dgm:pt>
    <dgm:pt modelId="{8DBD4CC1-2FD5-4801-85AB-9B6ACD0B61D2}" type="pres">
      <dgm:prSet presAssocID="{7D1AE5A9-BF21-4152-AC39-6F9C3A48D608}" presName="horzOne" presStyleCnt="0"/>
      <dgm:spPr/>
    </dgm:pt>
    <dgm:pt modelId="{84333D1E-53C5-4FD8-9D90-5CFBC97E8390}" type="pres">
      <dgm:prSet presAssocID="{3FBC816F-8EB1-451F-8459-CEAE648390AE}" presName="vertTwo" presStyleCnt="0"/>
      <dgm:spPr/>
    </dgm:pt>
    <dgm:pt modelId="{64179DF2-5A8C-4611-8634-DED1CD893BCB}" type="pres">
      <dgm:prSet presAssocID="{3FBC816F-8EB1-451F-8459-CEAE648390AE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06D723-C2AA-4BD7-8AA4-B62F31DFBA14}" type="pres">
      <dgm:prSet presAssocID="{3FBC816F-8EB1-451F-8459-CEAE648390AE}" presName="parTransTwo" presStyleCnt="0"/>
      <dgm:spPr/>
    </dgm:pt>
    <dgm:pt modelId="{35FBD785-AE63-4808-A4F0-A6820B79A4D8}" type="pres">
      <dgm:prSet presAssocID="{3FBC816F-8EB1-451F-8459-CEAE648390AE}" presName="horzTwo" presStyleCnt="0"/>
      <dgm:spPr/>
    </dgm:pt>
    <dgm:pt modelId="{2542B2EF-359F-4943-9C90-A5A010F6C3C0}" type="pres">
      <dgm:prSet presAssocID="{F115F2E0-D424-40E8-BEC8-E4A60712B6E5}" presName="vertThree" presStyleCnt="0"/>
      <dgm:spPr/>
    </dgm:pt>
    <dgm:pt modelId="{53E88CD2-6F81-41AD-B7DC-83FD221C74E6}" type="pres">
      <dgm:prSet presAssocID="{F115F2E0-D424-40E8-BEC8-E4A60712B6E5}" presName="txThre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4D6C23-43CD-4CBE-AEA0-5752AC46E267}" type="pres">
      <dgm:prSet presAssocID="{F115F2E0-D424-40E8-BEC8-E4A60712B6E5}" presName="horzThree" presStyleCnt="0"/>
      <dgm:spPr/>
    </dgm:pt>
    <dgm:pt modelId="{D7B44F94-013B-41F4-9720-B3E05805C56C}" type="pres">
      <dgm:prSet presAssocID="{7CD0635A-2387-4E12-9AE2-F8B66F71368F}" presName="sibSpaceThree" presStyleCnt="0"/>
      <dgm:spPr/>
    </dgm:pt>
    <dgm:pt modelId="{BB967CA1-DB4C-41B9-8917-6A783D13B23A}" type="pres">
      <dgm:prSet presAssocID="{D9C2365E-1C8A-4B05-B266-81AC4677F761}" presName="vertThree" presStyleCnt="0"/>
      <dgm:spPr/>
    </dgm:pt>
    <dgm:pt modelId="{A6AAA41F-74CF-4529-AEC3-7A261FB12462}" type="pres">
      <dgm:prSet presAssocID="{D9C2365E-1C8A-4B05-B266-81AC4677F761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0E6A9A-E4E7-44D9-88CD-233FE4C900D6}" type="pres">
      <dgm:prSet presAssocID="{D9C2365E-1C8A-4B05-B266-81AC4677F761}" presName="horzThree" presStyleCnt="0"/>
      <dgm:spPr/>
    </dgm:pt>
    <dgm:pt modelId="{E69664CC-BA54-40F7-8D85-C2ED8A56B600}" type="pres">
      <dgm:prSet presAssocID="{0376194D-96A8-4B22-A67C-587AE7800F6D}" presName="sibSpaceThree" presStyleCnt="0"/>
      <dgm:spPr/>
    </dgm:pt>
    <dgm:pt modelId="{60DDE75C-E183-48D9-A208-B34C6E0A6784}" type="pres">
      <dgm:prSet presAssocID="{129C8787-4A00-4469-B2F5-E9B53538592E}" presName="vertThree" presStyleCnt="0"/>
      <dgm:spPr/>
    </dgm:pt>
    <dgm:pt modelId="{0CBBF91C-471B-4101-9498-4828BFF8BCA6}" type="pres">
      <dgm:prSet presAssocID="{129C8787-4A00-4469-B2F5-E9B53538592E}" presName="txThre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1AB12C-0DA6-47A1-A908-4C5F85161320}" type="pres">
      <dgm:prSet presAssocID="{129C8787-4A00-4469-B2F5-E9B53538592E}" presName="horzThree" presStyleCnt="0"/>
      <dgm:spPr/>
    </dgm:pt>
    <dgm:pt modelId="{A3C0033E-EC16-4D50-8BEF-9285FF99C2B6}" type="pres">
      <dgm:prSet presAssocID="{5D2ABA56-A85A-46C7-81C6-001E03331776}" presName="sibSpaceTwo" presStyleCnt="0"/>
      <dgm:spPr/>
    </dgm:pt>
    <dgm:pt modelId="{76960D24-CDCD-4BBB-ACDA-A137CBBA6E70}" type="pres">
      <dgm:prSet presAssocID="{BF8D8436-06DD-43E3-A074-09055A271131}" presName="vertTwo" presStyleCnt="0"/>
      <dgm:spPr/>
    </dgm:pt>
    <dgm:pt modelId="{4D5834F6-5219-44B4-8425-62FFEB39E8E3}" type="pres">
      <dgm:prSet presAssocID="{BF8D8436-06DD-43E3-A074-09055A271131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63BD33-5B3C-42AC-9CFE-417EC007B98A}" type="pres">
      <dgm:prSet presAssocID="{BF8D8436-06DD-43E3-A074-09055A271131}" presName="parTransTwo" presStyleCnt="0"/>
      <dgm:spPr/>
    </dgm:pt>
    <dgm:pt modelId="{51A3829F-EA90-498F-BB29-4CE01A6436B0}" type="pres">
      <dgm:prSet presAssocID="{BF8D8436-06DD-43E3-A074-09055A271131}" presName="horzTwo" presStyleCnt="0"/>
      <dgm:spPr/>
    </dgm:pt>
    <dgm:pt modelId="{260CB109-E338-4F57-87D4-BADF72EB750F}" type="pres">
      <dgm:prSet presAssocID="{6DAE389B-DE0D-4F3D-B0A0-A4587BEF759C}" presName="vertThree" presStyleCnt="0"/>
      <dgm:spPr/>
    </dgm:pt>
    <dgm:pt modelId="{4835FC8D-0261-4F0D-A39D-5EAAAA4925A7}" type="pres">
      <dgm:prSet presAssocID="{6DAE389B-DE0D-4F3D-B0A0-A4587BEF759C}" presName="txThre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DD6B37-DA70-4D68-897B-878520792697}" type="pres">
      <dgm:prSet presAssocID="{6DAE389B-DE0D-4F3D-B0A0-A4587BEF759C}" presName="horzThree" presStyleCnt="0"/>
      <dgm:spPr/>
    </dgm:pt>
    <dgm:pt modelId="{C5B00460-75B5-4E45-B676-855E0F1C7C24}" type="pres">
      <dgm:prSet presAssocID="{C3AD43FF-6C33-42E6-8134-D4A35F93D0F7}" presName="sibSpaceThree" presStyleCnt="0"/>
      <dgm:spPr/>
    </dgm:pt>
    <dgm:pt modelId="{BA387C60-FAB4-4509-914A-6E3F99C7937F}" type="pres">
      <dgm:prSet presAssocID="{8ED1F070-9A76-4C6D-8373-15CF4AA2239F}" presName="vertThree" presStyleCnt="0"/>
      <dgm:spPr/>
    </dgm:pt>
    <dgm:pt modelId="{7CFE69AB-164A-4F4D-94B9-107684F9DB3C}" type="pres">
      <dgm:prSet presAssocID="{8ED1F070-9A76-4C6D-8373-15CF4AA2239F}" presName="txThre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DC1F2C-F081-453B-A811-21D177C3B9C6}" type="pres">
      <dgm:prSet presAssocID="{8ED1F070-9A76-4C6D-8373-15CF4AA2239F}" presName="horzThree" presStyleCnt="0"/>
      <dgm:spPr/>
    </dgm:pt>
    <dgm:pt modelId="{5FD25AA8-8F5E-47AA-ADD7-B20BE2D34E31}" type="pres">
      <dgm:prSet presAssocID="{10A5E98B-04F3-43D2-BAE8-0D34FFABCB95}" presName="sibSpaceThree" presStyleCnt="0"/>
      <dgm:spPr/>
    </dgm:pt>
    <dgm:pt modelId="{1D887DAC-6050-45A9-AC8C-88B339E7886D}" type="pres">
      <dgm:prSet presAssocID="{21EACC4C-8C72-42A0-881A-9E7740ADE811}" presName="vertThree" presStyleCnt="0"/>
      <dgm:spPr/>
    </dgm:pt>
    <dgm:pt modelId="{378ED910-D7F5-438F-A94D-7D9276D52937}" type="pres">
      <dgm:prSet presAssocID="{21EACC4C-8C72-42A0-881A-9E7740ADE811}" presName="txThre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7F704D-2D89-46FB-94FC-24FF969328CF}" type="pres">
      <dgm:prSet presAssocID="{21EACC4C-8C72-42A0-881A-9E7740ADE811}" presName="horzThree" presStyleCnt="0"/>
      <dgm:spPr/>
    </dgm:pt>
  </dgm:ptLst>
  <dgm:cxnLst>
    <dgm:cxn modelId="{D54E55E9-1CC6-4449-BA83-C7889E610195}" type="presOf" srcId="{F115F2E0-D424-40E8-BEC8-E4A60712B6E5}" destId="{53E88CD2-6F81-41AD-B7DC-83FD221C74E6}" srcOrd="0" destOrd="0" presId="urn:microsoft.com/office/officeart/2005/8/layout/hierarchy4"/>
    <dgm:cxn modelId="{C167269A-E698-4088-9000-2F12538DA39D}" type="presOf" srcId="{3FBC816F-8EB1-451F-8459-CEAE648390AE}" destId="{64179DF2-5A8C-4611-8634-DED1CD893BCB}" srcOrd="0" destOrd="0" presId="urn:microsoft.com/office/officeart/2005/8/layout/hierarchy4"/>
    <dgm:cxn modelId="{96AB9012-F1EC-4865-A3A8-E8A5A5A86B5F}" srcId="{7D1AE5A9-BF21-4152-AC39-6F9C3A48D608}" destId="{3FBC816F-8EB1-451F-8459-CEAE648390AE}" srcOrd="0" destOrd="0" parTransId="{ABE6EE7A-51BA-4EF1-A1D2-E787424C6EE7}" sibTransId="{5D2ABA56-A85A-46C7-81C6-001E03331776}"/>
    <dgm:cxn modelId="{A9DF3BD8-A67B-4E7B-B5DB-918EB8A1C753}" srcId="{30C5CFCB-F109-4719-BFEE-27AFBB737471}" destId="{7D1AE5A9-BF21-4152-AC39-6F9C3A48D608}" srcOrd="0" destOrd="0" parTransId="{CDEDAF17-D9A2-4DCB-A463-C0A286E0D095}" sibTransId="{0630B916-665D-4409-8F8B-F0D4E250631A}"/>
    <dgm:cxn modelId="{58A29C99-985B-4B13-B119-008163F405D3}" type="presOf" srcId="{8ED1F070-9A76-4C6D-8373-15CF4AA2239F}" destId="{7CFE69AB-164A-4F4D-94B9-107684F9DB3C}" srcOrd="0" destOrd="0" presId="urn:microsoft.com/office/officeart/2005/8/layout/hierarchy4"/>
    <dgm:cxn modelId="{4A26A945-1E6F-4F78-BA92-527CEC515208}" srcId="{7D1AE5A9-BF21-4152-AC39-6F9C3A48D608}" destId="{BF8D8436-06DD-43E3-A074-09055A271131}" srcOrd="1" destOrd="0" parTransId="{4F658D29-2DA3-45AC-99DC-6F109A2B97DB}" sibTransId="{12761A73-E457-40F3-B93F-80CABF1A6B15}"/>
    <dgm:cxn modelId="{37E42B7E-DFE6-4A77-9C03-E8790E316933}" type="presOf" srcId="{BF8D8436-06DD-43E3-A074-09055A271131}" destId="{4D5834F6-5219-44B4-8425-62FFEB39E8E3}" srcOrd="0" destOrd="0" presId="urn:microsoft.com/office/officeart/2005/8/layout/hierarchy4"/>
    <dgm:cxn modelId="{CE8AB5BD-F1DB-4620-9FA4-1484EB8986C7}" srcId="{3FBC816F-8EB1-451F-8459-CEAE648390AE}" destId="{129C8787-4A00-4469-B2F5-E9B53538592E}" srcOrd="2" destOrd="0" parTransId="{FB779A80-20DD-45FC-918C-D92EE629EC9D}" sibTransId="{01743980-7885-4DE2-B068-CF67AFA38C00}"/>
    <dgm:cxn modelId="{33471245-647B-4A2F-BC19-4DE86742A1D6}" type="presOf" srcId="{30C5CFCB-F109-4719-BFEE-27AFBB737471}" destId="{52057B4E-82ED-4847-BA8E-2A2E3E75AE44}" srcOrd="0" destOrd="0" presId="urn:microsoft.com/office/officeart/2005/8/layout/hierarchy4"/>
    <dgm:cxn modelId="{5CFDF8FC-8E3D-4B54-BE42-4FB16DF15B72}" type="presOf" srcId="{129C8787-4A00-4469-B2F5-E9B53538592E}" destId="{0CBBF91C-471B-4101-9498-4828BFF8BCA6}" srcOrd="0" destOrd="0" presId="urn:microsoft.com/office/officeart/2005/8/layout/hierarchy4"/>
    <dgm:cxn modelId="{15A03C1B-48CA-4A79-ACC3-A1C4E5C2BC1E}" type="presOf" srcId="{6DAE389B-DE0D-4F3D-B0A0-A4587BEF759C}" destId="{4835FC8D-0261-4F0D-A39D-5EAAAA4925A7}" srcOrd="0" destOrd="0" presId="urn:microsoft.com/office/officeart/2005/8/layout/hierarchy4"/>
    <dgm:cxn modelId="{9E207F5D-D2AB-47AF-9832-234A9B95989D}" type="presOf" srcId="{D9C2365E-1C8A-4B05-B266-81AC4677F761}" destId="{A6AAA41F-74CF-4529-AEC3-7A261FB12462}" srcOrd="0" destOrd="0" presId="urn:microsoft.com/office/officeart/2005/8/layout/hierarchy4"/>
    <dgm:cxn modelId="{08BCB40C-5D26-47C0-9CB6-CE44BFBA6C60}" srcId="{3FBC816F-8EB1-451F-8459-CEAE648390AE}" destId="{D9C2365E-1C8A-4B05-B266-81AC4677F761}" srcOrd="1" destOrd="0" parTransId="{7D55122F-0BF2-4C54-A43B-A4E95B24FD9B}" sibTransId="{0376194D-96A8-4B22-A67C-587AE7800F6D}"/>
    <dgm:cxn modelId="{DBC1B4BC-7D7A-40AE-B635-079BD9F89D98}" srcId="{3FBC816F-8EB1-451F-8459-CEAE648390AE}" destId="{F115F2E0-D424-40E8-BEC8-E4A60712B6E5}" srcOrd="0" destOrd="0" parTransId="{7ED06098-0A30-41C4-A814-463A2C942190}" sibTransId="{7CD0635A-2387-4E12-9AE2-F8B66F71368F}"/>
    <dgm:cxn modelId="{464A8237-C76B-4190-B73E-A98B5093D185}" srcId="{BF8D8436-06DD-43E3-A074-09055A271131}" destId="{6DAE389B-DE0D-4F3D-B0A0-A4587BEF759C}" srcOrd="0" destOrd="0" parTransId="{39CA3C9F-A911-49F2-99FD-19B4CFF4B882}" sibTransId="{C3AD43FF-6C33-42E6-8134-D4A35F93D0F7}"/>
    <dgm:cxn modelId="{77C2891F-B2F4-47D4-B6B7-875A9469DA6F}" srcId="{BF8D8436-06DD-43E3-A074-09055A271131}" destId="{21EACC4C-8C72-42A0-881A-9E7740ADE811}" srcOrd="2" destOrd="0" parTransId="{570D7AEC-B3A0-480E-BF6E-17E199CAA76C}" sibTransId="{251AAEF8-5A44-4062-A4C6-8DAD67FA5D2C}"/>
    <dgm:cxn modelId="{F0D0910E-FE8D-46CD-9D35-82473CF0D5B1}" type="presOf" srcId="{21EACC4C-8C72-42A0-881A-9E7740ADE811}" destId="{378ED910-D7F5-438F-A94D-7D9276D52937}" srcOrd="0" destOrd="0" presId="urn:microsoft.com/office/officeart/2005/8/layout/hierarchy4"/>
    <dgm:cxn modelId="{75B09603-A547-41D5-AB18-AC4DF08BADCF}" type="presOf" srcId="{7D1AE5A9-BF21-4152-AC39-6F9C3A48D608}" destId="{2424538E-1767-4C80-9663-E3971F519F5C}" srcOrd="0" destOrd="0" presId="urn:microsoft.com/office/officeart/2005/8/layout/hierarchy4"/>
    <dgm:cxn modelId="{A6CB859F-ABE5-468C-BCCD-5D4D186575F3}" srcId="{BF8D8436-06DD-43E3-A074-09055A271131}" destId="{8ED1F070-9A76-4C6D-8373-15CF4AA2239F}" srcOrd="1" destOrd="0" parTransId="{FDCD585A-F8D8-44A4-9D4E-17FEFBF12C9A}" sibTransId="{10A5E98B-04F3-43D2-BAE8-0D34FFABCB95}"/>
    <dgm:cxn modelId="{1AA5E64C-1484-43C7-91C5-9276F7EBED2E}" type="presParOf" srcId="{52057B4E-82ED-4847-BA8E-2A2E3E75AE44}" destId="{30776A73-F6F4-409E-9218-F8A3D05A7BB3}" srcOrd="0" destOrd="0" presId="urn:microsoft.com/office/officeart/2005/8/layout/hierarchy4"/>
    <dgm:cxn modelId="{A97DEDED-7D07-40EC-9000-572E8106A70F}" type="presParOf" srcId="{30776A73-F6F4-409E-9218-F8A3D05A7BB3}" destId="{2424538E-1767-4C80-9663-E3971F519F5C}" srcOrd="0" destOrd="0" presId="urn:microsoft.com/office/officeart/2005/8/layout/hierarchy4"/>
    <dgm:cxn modelId="{F881C31A-38BA-4D36-A297-D602779298F9}" type="presParOf" srcId="{30776A73-F6F4-409E-9218-F8A3D05A7BB3}" destId="{50BCDA49-B868-4BA3-84AE-A47FE2101254}" srcOrd="1" destOrd="0" presId="urn:microsoft.com/office/officeart/2005/8/layout/hierarchy4"/>
    <dgm:cxn modelId="{705BB2E2-9091-4C1C-B0A2-E8DF2720B2BC}" type="presParOf" srcId="{30776A73-F6F4-409E-9218-F8A3D05A7BB3}" destId="{8DBD4CC1-2FD5-4801-85AB-9B6ACD0B61D2}" srcOrd="2" destOrd="0" presId="urn:microsoft.com/office/officeart/2005/8/layout/hierarchy4"/>
    <dgm:cxn modelId="{4B2442F7-B44D-4C0F-9C16-BB038AD117F3}" type="presParOf" srcId="{8DBD4CC1-2FD5-4801-85AB-9B6ACD0B61D2}" destId="{84333D1E-53C5-4FD8-9D90-5CFBC97E8390}" srcOrd="0" destOrd="0" presId="urn:microsoft.com/office/officeart/2005/8/layout/hierarchy4"/>
    <dgm:cxn modelId="{CEC48AFF-9FA4-4AA2-942F-41250D11C57A}" type="presParOf" srcId="{84333D1E-53C5-4FD8-9D90-5CFBC97E8390}" destId="{64179DF2-5A8C-4611-8634-DED1CD893BCB}" srcOrd="0" destOrd="0" presId="urn:microsoft.com/office/officeart/2005/8/layout/hierarchy4"/>
    <dgm:cxn modelId="{6D64697C-19F4-492E-B279-38781BFCE87A}" type="presParOf" srcId="{84333D1E-53C5-4FD8-9D90-5CFBC97E8390}" destId="{DC06D723-C2AA-4BD7-8AA4-B62F31DFBA14}" srcOrd="1" destOrd="0" presId="urn:microsoft.com/office/officeart/2005/8/layout/hierarchy4"/>
    <dgm:cxn modelId="{C33CF132-DC5E-4CBF-962A-3A8F60BAE570}" type="presParOf" srcId="{84333D1E-53C5-4FD8-9D90-5CFBC97E8390}" destId="{35FBD785-AE63-4808-A4F0-A6820B79A4D8}" srcOrd="2" destOrd="0" presId="urn:microsoft.com/office/officeart/2005/8/layout/hierarchy4"/>
    <dgm:cxn modelId="{9A16A3DF-5FBB-4B0A-BD37-53A0D98B9201}" type="presParOf" srcId="{35FBD785-AE63-4808-A4F0-A6820B79A4D8}" destId="{2542B2EF-359F-4943-9C90-A5A010F6C3C0}" srcOrd="0" destOrd="0" presId="urn:microsoft.com/office/officeart/2005/8/layout/hierarchy4"/>
    <dgm:cxn modelId="{E43D3AA3-BCDA-411A-8090-E9D01123F2E9}" type="presParOf" srcId="{2542B2EF-359F-4943-9C90-A5A010F6C3C0}" destId="{53E88CD2-6F81-41AD-B7DC-83FD221C74E6}" srcOrd="0" destOrd="0" presId="urn:microsoft.com/office/officeart/2005/8/layout/hierarchy4"/>
    <dgm:cxn modelId="{2CA88237-1F61-4287-AE9F-0A2A14D960E9}" type="presParOf" srcId="{2542B2EF-359F-4943-9C90-A5A010F6C3C0}" destId="{A84D6C23-43CD-4CBE-AEA0-5752AC46E267}" srcOrd="1" destOrd="0" presId="urn:microsoft.com/office/officeart/2005/8/layout/hierarchy4"/>
    <dgm:cxn modelId="{B31AEBDF-33FE-4231-9748-004C47693CFA}" type="presParOf" srcId="{35FBD785-AE63-4808-A4F0-A6820B79A4D8}" destId="{D7B44F94-013B-41F4-9720-B3E05805C56C}" srcOrd="1" destOrd="0" presId="urn:microsoft.com/office/officeart/2005/8/layout/hierarchy4"/>
    <dgm:cxn modelId="{FF914990-9B04-4719-B15D-2C5CB6C30AA5}" type="presParOf" srcId="{35FBD785-AE63-4808-A4F0-A6820B79A4D8}" destId="{BB967CA1-DB4C-41B9-8917-6A783D13B23A}" srcOrd="2" destOrd="0" presId="urn:microsoft.com/office/officeart/2005/8/layout/hierarchy4"/>
    <dgm:cxn modelId="{46999222-C95D-4C84-95FB-C11A310A3DE9}" type="presParOf" srcId="{BB967CA1-DB4C-41B9-8917-6A783D13B23A}" destId="{A6AAA41F-74CF-4529-AEC3-7A261FB12462}" srcOrd="0" destOrd="0" presId="urn:microsoft.com/office/officeart/2005/8/layout/hierarchy4"/>
    <dgm:cxn modelId="{8F64780F-BCA9-483E-87B6-37F38328ECCE}" type="presParOf" srcId="{BB967CA1-DB4C-41B9-8917-6A783D13B23A}" destId="{C20E6A9A-E4E7-44D9-88CD-233FE4C900D6}" srcOrd="1" destOrd="0" presId="urn:microsoft.com/office/officeart/2005/8/layout/hierarchy4"/>
    <dgm:cxn modelId="{FA6C235E-D409-4D3A-87DA-22865D676FFA}" type="presParOf" srcId="{35FBD785-AE63-4808-A4F0-A6820B79A4D8}" destId="{E69664CC-BA54-40F7-8D85-C2ED8A56B600}" srcOrd="3" destOrd="0" presId="urn:microsoft.com/office/officeart/2005/8/layout/hierarchy4"/>
    <dgm:cxn modelId="{F4A7C05C-A05C-4938-B095-334EE1A0C371}" type="presParOf" srcId="{35FBD785-AE63-4808-A4F0-A6820B79A4D8}" destId="{60DDE75C-E183-48D9-A208-B34C6E0A6784}" srcOrd="4" destOrd="0" presId="urn:microsoft.com/office/officeart/2005/8/layout/hierarchy4"/>
    <dgm:cxn modelId="{763B1CA2-C414-438B-AE48-5E5E14DBC78F}" type="presParOf" srcId="{60DDE75C-E183-48D9-A208-B34C6E0A6784}" destId="{0CBBF91C-471B-4101-9498-4828BFF8BCA6}" srcOrd="0" destOrd="0" presId="urn:microsoft.com/office/officeart/2005/8/layout/hierarchy4"/>
    <dgm:cxn modelId="{49FCD34A-66B4-439B-8946-B35C3CB05424}" type="presParOf" srcId="{60DDE75C-E183-48D9-A208-B34C6E0A6784}" destId="{A31AB12C-0DA6-47A1-A908-4C5F85161320}" srcOrd="1" destOrd="0" presId="urn:microsoft.com/office/officeart/2005/8/layout/hierarchy4"/>
    <dgm:cxn modelId="{2633DD38-F0E1-40B3-B06B-4DAAB4EB215A}" type="presParOf" srcId="{8DBD4CC1-2FD5-4801-85AB-9B6ACD0B61D2}" destId="{A3C0033E-EC16-4D50-8BEF-9285FF99C2B6}" srcOrd="1" destOrd="0" presId="urn:microsoft.com/office/officeart/2005/8/layout/hierarchy4"/>
    <dgm:cxn modelId="{DCD47449-DF55-45F9-94AB-535F2B14B3A3}" type="presParOf" srcId="{8DBD4CC1-2FD5-4801-85AB-9B6ACD0B61D2}" destId="{76960D24-CDCD-4BBB-ACDA-A137CBBA6E70}" srcOrd="2" destOrd="0" presId="urn:microsoft.com/office/officeart/2005/8/layout/hierarchy4"/>
    <dgm:cxn modelId="{54C0532F-F47C-4B6E-B7F8-F973AF5A1594}" type="presParOf" srcId="{76960D24-CDCD-4BBB-ACDA-A137CBBA6E70}" destId="{4D5834F6-5219-44B4-8425-62FFEB39E8E3}" srcOrd="0" destOrd="0" presId="urn:microsoft.com/office/officeart/2005/8/layout/hierarchy4"/>
    <dgm:cxn modelId="{76194AC2-6DD0-4771-8042-37B694E2E66E}" type="presParOf" srcId="{76960D24-CDCD-4BBB-ACDA-A137CBBA6E70}" destId="{D263BD33-5B3C-42AC-9CFE-417EC007B98A}" srcOrd="1" destOrd="0" presId="urn:microsoft.com/office/officeart/2005/8/layout/hierarchy4"/>
    <dgm:cxn modelId="{4FB2DD44-56B6-4170-BCCE-97F04D9D7525}" type="presParOf" srcId="{76960D24-CDCD-4BBB-ACDA-A137CBBA6E70}" destId="{51A3829F-EA90-498F-BB29-4CE01A6436B0}" srcOrd="2" destOrd="0" presId="urn:microsoft.com/office/officeart/2005/8/layout/hierarchy4"/>
    <dgm:cxn modelId="{4627E7E7-899E-4BD4-87D1-29B35074C4FA}" type="presParOf" srcId="{51A3829F-EA90-498F-BB29-4CE01A6436B0}" destId="{260CB109-E338-4F57-87D4-BADF72EB750F}" srcOrd="0" destOrd="0" presId="urn:microsoft.com/office/officeart/2005/8/layout/hierarchy4"/>
    <dgm:cxn modelId="{1B27593E-0FF0-461A-BB1F-D3BEABC1F8A7}" type="presParOf" srcId="{260CB109-E338-4F57-87D4-BADF72EB750F}" destId="{4835FC8D-0261-4F0D-A39D-5EAAAA4925A7}" srcOrd="0" destOrd="0" presId="urn:microsoft.com/office/officeart/2005/8/layout/hierarchy4"/>
    <dgm:cxn modelId="{E6CD240F-E26B-43F1-8102-B25378C74F48}" type="presParOf" srcId="{260CB109-E338-4F57-87D4-BADF72EB750F}" destId="{F7DD6B37-DA70-4D68-897B-878520792697}" srcOrd="1" destOrd="0" presId="urn:microsoft.com/office/officeart/2005/8/layout/hierarchy4"/>
    <dgm:cxn modelId="{C7BA3D83-63A3-46EA-A456-FA9A8A564A23}" type="presParOf" srcId="{51A3829F-EA90-498F-BB29-4CE01A6436B0}" destId="{C5B00460-75B5-4E45-B676-855E0F1C7C24}" srcOrd="1" destOrd="0" presId="urn:microsoft.com/office/officeart/2005/8/layout/hierarchy4"/>
    <dgm:cxn modelId="{19831C41-A676-458F-961B-079B3C8A66FE}" type="presParOf" srcId="{51A3829F-EA90-498F-BB29-4CE01A6436B0}" destId="{BA387C60-FAB4-4509-914A-6E3F99C7937F}" srcOrd="2" destOrd="0" presId="urn:microsoft.com/office/officeart/2005/8/layout/hierarchy4"/>
    <dgm:cxn modelId="{33A69D6F-3905-4656-8D53-5D31FB0DCBB3}" type="presParOf" srcId="{BA387C60-FAB4-4509-914A-6E3F99C7937F}" destId="{7CFE69AB-164A-4F4D-94B9-107684F9DB3C}" srcOrd="0" destOrd="0" presId="urn:microsoft.com/office/officeart/2005/8/layout/hierarchy4"/>
    <dgm:cxn modelId="{9DC103E4-3722-4229-8CB9-5CCFAAE5112B}" type="presParOf" srcId="{BA387C60-FAB4-4509-914A-6E3F99C7937F}" destId="{55DC1F2C-F081-453B-A811-21D177C3B9C6}" srcOrd="1" destOrd="0" presId="urn:microsoft.com/office/officeart/2005/8/layout/hierarchy4"/>
    <dgm:cxn modelId="{409B96CF-A24E-4C6A-B7C5-CB926DF42A42}" type="presParOf" srcId="{51A3829F-EA90-498F-BB29-4CE01A6436B0}" destId="{5FD25AA8-8F5E-47AA-ADD7-B20BE2D34E31}" srcOrd="3" destOrd="0" presId="urn:microsoft.com/office/officeart/2005/8/layout/hierarchy4"/>
    <dgm:cxn modelId="{A1BD1832-D327-4431-9D1B-8BD1ECF2FFE7}" type="presParOf" srcId="{51A3829F-EA90-498F-BB29-4CE01A6436B0}" destId="{1D887DAC-6050-45A9-AC8C-88B339E7886D}" srcOrd="4" destOrd="0" presId="urn:microsoft.com/office/officeart/2005/8/layout/hierarchy4"/>
    <dgm:cxn modelId="{947B3EE1-E3F2-41D2-8C5D-B41D2A87F566}" type="presParOf" srcId="{1D887DAC-6050-45A9-AC8C-88B339E7886D}" destId="{378ED910-D7F5-438F-A94D-7D9276D52937}" srcOrd="0" destOrd="0" presId="urn:microsoft.com/office/officeart/2005/8/layout/hierarchy4"/>
    <dgm:cxn modelId="{D21E5356-5C95-46E3-A577-B3734498EB40}" type="presParOf" srcId="{1D887DAC-6050-45A9-AC8C-88B339E7886D}" destId="{BA7F704D-2D89-46FB-94FC-24FF969328C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85A7CB-3DD0-4406-83AF-FF40C63268AE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822B99-B9AA-4791-8C15-B5E04BB85611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80549CA9-909E-4527-8FA6-966FFDD5F5F5}" type="parTrans" cxnId="{E17F3F71-FEF9-4D15-9734-4D7A1FE01D60}">
      <dgm:prSet/>
      <dgm:spPr/>
      <dgm:t>
        <a:bodyPr/>
        <a:lstStyle/>
        <a:p>
          <a:endParaRPr lang="en-US"/>
        </a:p>
      </dgm:t>
    </dgm:pt>
    <dgm:pt modelId="{736A6C65-188A-4633-90C6-CB487ED81212}" type="sibTrans" cxnId="{E17F3F71-FEF9-4D15-9734-4D7A1FE01D60}">
      <dgm:prSet/>
      <dgm:spPr/>
      <dgm:t>
        <a:bodyPr/>
        <a:lstStyle/>
        <a:p>
          <a:endParaRPr lang="en-US"/>
        </a:p>
      </dgm:t>
    </dgm:pt>
    <dgm:pt modelId="{32A1C31B-378E-4B2F-8B7A-66F7FA519905}">
      <dgm:prSet phldrT="[Text]"/>
      <dgm:spPr/>
      <dgm:t>
        <a:bodyPr/>
        <a:lstStyle/>
        <a:p>
          <a:r>
            <a:rPr lang="en-US" dirty="0" smtClean="0"/>
            <a:t>Define end goal</a:t>
          </a:r>
          <a:endParaRPr lang="en-US" dirty="0"/>
        </a:p>
      </dgm:t>
    </dgm:pt>
    <dgm:pt modelId="{D6091F80-4EC8-42D1-8036-A5FCD0AE191D}" type="parTrans" cxnId="{01976D7E-CE0C-46A9-A91B-F13BC2BEC3F7}">
      <dgm:prSet/>
      <dgm:spPr/>
      <dgm:t>
        <a:bodyPr/>
        <a:lstStyle/>
        <a:p>
          <a:endParaRPr lang="en-US"/>
        </a:p>
      </dgm:t>
    </dgm:pt>
    <dgm:pt modelId="{3FFCD074-AD98-46B9-A428-FBF171ADD343}" type="sibTrans" cxnId="{01976D7E-CE0C-46A9-A91B-F13BC2BEC3F7}">
      <dgm:prSet/>
      <dgm:spPr/>
      <dgm:t>
        <a:bodyPr/>
        <a:lstStyle/>
        <a:p>
          <a:endParaRPr lang="en-US"/>
        </a:p>
      </dgm:t>
    </dgm:pt>
    <dgm:pt modelId="{2CBE3F9B-2548-4FD7-97BA-B35023D877BB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6C384C08-6F64-44A5-8631-BC529B4CFFFE}" type="parTrans" cxnId="{692AF6C6-3D3E-4DCB-BF95-9820F27690B1}">
      <dgm:prSet/>
      <dgm:spPr/>
      <dgm:t>
        <a:bodyPr/>
        <a:lstStyle/>
        <a:p>
          <a:endParaRPr lang="en-US"/>
        </a:p>
      </dgm:t>
    </dgm:pt>
    <dgm:pt modelId="{5CB7B215-CBCD-4606-A481-86318AAAD245}" type="sibTrans" cxnId="{692AF6C6-3D3E-4DCB-BF95-9820F27690B1}">
      <dgm:prSet/>
      <dgm:spPr/>
      <dgm:t>
        <a:bodyPr/>
        <a:lstStyle/>
        <a:p>
          <a:endParaRPr lang="en-US"/>
        </a:p>
      </dgm:t>
    </dgm:pt>
    <dgm:pt modelId="{C0415499-3DBA-4555-9A80-D744DEB37A85}">
      <dgm:prSet phldrT="[Text]"/>
      <dgm:spPr/>
      <dgm:t>
        <a:bodyPr/>
        <a:lstStyle/>
        <a:p>
          <a:r>
            <a:rPr lang="en-US" dirty="0" smtClean="0"/>
            <a:t>Create Accountability</a:t>
          </a:r>
          <a:endParaRPr lang="en-US" dirty="0"/>
        </a:p>
      </dgm:t>
    </dgm:pt>
    <dgm:pt modelId="{F7273C96-C74F-449F-82F2-F4C8B67E8A63}" type="parTrans" cxnId="{4461CCED-51D1-4D17-AD18-A5F6E3D20A7B}">
      <dgm:prSet/>
      <dgm:spPr/>
      <dgm:t>
        <a:bodyPr/>
        <a:lstStyle/>
        <a:p>
          <a:endParaRPr lang="en-US"/>
        </a:p>
      </dgm:t>
    </dgm:pt>
    <dgm:pt modelId="{D25119FD-B596-40E3-842D-6DB87108D347}" type="sibTrans" cxnId="{4461CCED-51D1-4D17-AD18-A5F6E3D20A7B}">
      <dgm:prSet/>
      <dgm:spPr/>
      <dgm:t>
        <a:bodyPr/>
        <a:lstStyle/>
        <a:p>
          <a:endParaRPr lang="en-US"/>
        </a:p>
      </dgm:t>
    </dgm:pt>
    <dgm:pt modelId="{B55081A9-CB92-4BB5-BF75-2C3151631092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597AF85-2344-4584-A8F9-D7D3BCAB8DEC}" type="parTrans" cxnId="{32B76F55-23BC-4961-96B8-32E48AA6AA48}">
      <dgm:prSet/>
      <dgm:spPr/>
      <dgm:t>
        <a:bodyPr/>
        <a:lstStyle/>
        <a:p>
          <a:endParaRPr lang="en-US"/>
        </a:p>
      </dgm:t>
    </dgm:pt>
    <dgm:pt modelId="{0C41BC94-761D-4DB4-BDE8-A94D462281BC}" type="sibTrans" cxnId="{32B76F55-23BC-4961-96B8-32E48AA6AA48}">
      <dgm:prSet/>
      <dgm:spPr/>
      <dgm:t>
        <a:bodyPr/>
        <a:lstStyle/>
        <a:p>
          <a:endParaRPr lang="en-US"/>
        </a:p>
      </dgm:t>
    </dgm:pt>
    <dgm:pt modelId="{FA018B90-021A-4294-BA38-B5E220403D63}">
      <dgm:prSet phldrT="[Text]"/>
      <dgm:spPr/>
      <dgm:t>
        <a:bodyPr/>
        <a:lstStyle/>
        <a:p>
          <a:r>
            <a:rPr lang="en-US" dirty="0" smtClean="0"/>
            <a:t>Review</a:t>
          </a:r>
          <a:endParaRPr lang="en-US" dirty="0"/>
        </a:p>
      </dgm:t>
    </dgm:pt>
    <dgm:pt modelId="{2A42B7F1-ED74-41FA-B78C-8164308AC978}" type="parTrans" cxnId="{041871F7-5FB0-4DB4-A2A4-FD13A31C1524}">
      <dgm:prSet/>
      <dgm:spPr/>
      <dgm:t>
        <a:bodyPr/>
        <a:lstStyle/>
        <a:p>
          <a:endParaRPr lang="en-US"/>
        </a:p>
      </dgm:t>
    </dgm:pt>
    <dgm:pt modelId="{98054DE8-EFBC-4D0F-A8F9-3F816AF1D7CC}" type="sibTrans" cxnId="{041871F7-5FB0-4DB4-A2A4-FD13A31C1524}">
      <dgm:prSet/>
      <dgm:spPr/>
      <dgm:t>
        <a:bodyPr/>
        <a:lstStyle/>
        <a:p>
          <a:endParaRPr lang="en-US"/>
        </a:p>
      </dgm:t>
    </dgm:pt>
    <dgm:pt modelId="{016D3F75-3FFE-4441-AFE3-DF4D6CE968B5}">
      <dgm:prSet phldrT="[Text]"/>
      <dgm:spPr/>
      <dgm:t>
        <a:bodyPr/>
        <a:lstStyle/>
        <a:p>
          <a:r>
            <a:rPr lang="en-US" dirty="0" smtClean="0"/>
            <a:t>Adjust deadlines, work schedule, resources</a:t>
          </a:r>
          <a:endParaRPr lang="en-US" dirty="0"/>
        </a:p>
      </dgm:t>
    </dgm:pt>
    <dgm:pt modelId="{7ED5890C-9412-49F7-B7C3-87530EAB1417}" type="parTrans" cxnId="{45341E1B-9A14-4285-A49C-9B4343386F33}">
      <dgm:prSet/>
      <dgm:spPr/>
      <dgm:t>
        <a:bodyPr/>
        <a:lstStyle/>
        <a:p>
          <a:endParaRPr lang="en-US"/>
        </a:p>
      </dgm:t>
    </dgm:pt>
    <dgm:pt modelId="{913ECBA4-289A-49FC-972F-D8F1C1F27408}" type="sibTrans" cxnId="{45341E1B-9A14-4285-A49C-9B4343386F33}">
      <dgm:prSet/>
      <dgm:spPr/>
      <dgm:t>
        <a:bodyPr/>
        <a:lstStyle/>
        <a:p>
          <a:endParaRPr lang="en-US"/>
        </a:p>
      </dgm:t>
    </dgm:pt>
    <dgm:pt modelId="{56F20F8C-4896-4CF6-BF78-86322207E307}">
      <dgm:prSet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C563D706-2669-4BA4-9A1C-CD6BABFC9108}" type="parTrans" cxnId="{422F0FF5-2960-4454-8872-D7675A692FAD}">
      <dgm:prSet/>
      <dgm:spPr/>
      <dgm:t>
        <a:bodyPr/>
        <a:lstStyle/>
        <a:p>
          <a:endParaRPr lang="en-US"/>
        </a:p>
      </dgm:t>
    </dgm:pt>
    <dgm:pt modelId="{F8D8C192-6DD0-4ECA-AE4C-F1496785C235}" type="sibTrans" cxnId="{422F0FF5-2960-4454-8872-D7675A692FAD}">
      <dgm:prSet/>
      <dgm:spPr/>
      <dgm:t>
        <a:bodyPr/>
        <a:lstStyle/>
        <a:p>
          <a:endParaRPr lang="en-US"/>
        </a:p>
      </dgm:t>
    </dgm:pt>
    <dgm:pt modelId="{FC1FFD11-557B-4A15-9982-5AA1721EC094}">
      <dgm:prSet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7243EC4E-E6B6-4C3A-AE53-8EF72809304D}" type="parTrans" cxnId="{D9499255-BF6C-4FB9-978C-128E9BE0F328}">
      <dgm:prSet/>
      <dgm:spPr/>
      <dgm:t>
        <a:bodyPr/>
        <a:lstStyle/>
        <a:p>
          <a:endParaRPr lang="en-US"/>
        </a:p>
      </dgm:t>
    </dgm:pt>
    <dgm:pt modelId="{9B28B1E5-A2CB-450E-88E3-C1F41277CA00}" type="sibTrans" cxnId="{D9499255-BF6C-4FB9-978C-128E9BE0F328}">
      <dgm:prSet/>
      <dgm:spPr/>
      <dgm:t>
        <a:bodyPr/>
        <a:lstStyle/>
        <a:p>
          <a:endParaRPr lang="en-US"/>
        </a:p>
      </dgm:t>
    </dgm:pt>
    <dgm:pt modelId="{787B343A-F5D0-4F79-BD78-BFB6F6CE91AE}">
      <dgm:prSet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4F77D4A-88A0-4C25-9D4A-058C1C9684CB}" type="parTrans" cxnId="{14D1DCE5-C83A-4B10-9465-41D73043F4AF}">
      <dgm:prSet/>
      <dgm:spPr/>
      <dgm:t>
        <a:bodyPr/>
        <a:lstStyle/>
        <a:p>
          <a:endParaRPr lang="en-US"/>
        </a:p>
      </dgm:t>
    </dgm:pt>
    <dgm:pt modelId="{5C566B06-D26C-4EC1-BC02-BC51C368A26D}" type="sibTrans" cxnId="{14D1DCE5-C83A-4B10-9465-41D73043F4AF}">
      <dgm:prSet/>
      <dgm:spPr/>
      <dgm:t>
        <a:bodyPr/>
        <a:lstStyle/>
        <a:p>
          <a:endParaRPr lang="en-US"/>
        </a:p>
      </dgm:t>
    </dgm:pt>
    <dgm:pt modelId="{5B41DBCD-78B6-4EAD-99D4-5C8DBBDECA6D}">
      <dgm:prSet phldrT="[Text]"/>
      <dgm:spPr/>
      <dgm:t>
        <a:bodyPr/>
        <a:lstStyle/>
        <a:p>
          <a:r>
            <a:rPr lang="en-US" dirty="0" smtClean="0"/>
            <a:t>Establish deadline (anticipate predictable and unpredictable variables)</a:t>
          </a:r>
          <a:endParaRPr lang="en-US" dirty="0"/>
        </a:p>
      </dgm:t>
    </dgm:pt>
    <dgm:pt modelId="{1DDB421B-7B26-467B-9F87-BB19B4BA8A1B}" type="parTrans" cxnId="{66CAE0D2-00E5-4966-9314-FE5B8C7A3A8C}">
      <dgm:prSet/>
      <dgm:spPr/>
      <dgm:t>
        <a:bodyPr/>
        <a:lstStyle/>
        <a:p>
          <a:endParaRPr lang="en-US"/>
        </a:p>
      </dgm:t>
    </dgm:pt>
    <dgm:pt modelId="{6C289A70-D466-4696-8412-5461BA3189D0}" type="sibTrans" cxnId="{66CAE0D2-00E5-4966-9314-FE5B8C7A3A8C}">
      <dgm:prSet/>
      <dgm:spPr/>
      <dgm:t>
        <a:bodyPr/>
        <a:lstStyle/>
        <a:p>
          <a:endParaRPr lang="en-US"/>
        </a:p>
      </dgm:t>
    </dgm:pt>
    <dgm:pt modelId="{DA30EA54-E804-4B5B-ABDC-E9F12B424889}">
      <dgm:prSet/>
      <dgm:spPr/>
      <dgm:t>
        <a:bodyPr/>
        <a:lstStyle/>
        <a:p>
          <a:r>
            <a:rPr lang="en-US" dirty="0" smtClean="0"/>
            <a:t>Break down sub-tasks (with deadlines): Make a visual plan</a:t>
          </a:r>
          <a:endParaRPr lang="en-US" dirty="0"/>
        </a:p>
      </dgm:t>
    </dgm:pt>
    <dgm:pt modelId="{3ABA2A3C-C932-43BE-BC81-431F186EA0BC}" type="parTrans" cxnId="{47D256D7-6C94-4130-8431-858E879179A2}">
      <dgm:prSet/>
      <dgm:spPr/>
      <dgm:t>
        <a:bodyPr/>
        <a:lstStyle/>
        <a:p>
          <a:endParaRPr lang="en-US"/>
        </a:p>
      </dgm:t>
    </dgm:pt>
    <dgm:pt modelId="{B72ADD0C-1574-449E-AF1D-B950C9C31EC1}" type="sibTrans" cxnId="{47D256D7-6C94-4130-8431-858E879179A2}">
      <dgm:prSet/>
      <dgm:spPr/>
      <dgm:t>
        <a:bodyPr/>
        <a:lstStyle/>
        <a:p>
          <a:endParaRPr lang="en-US"/>
        </a:p>
      </dgm:t>
    </dgm:pt>
    <dgm:pt modelId="{8D36C9AD-2527-4253-8101-85BCC0BB5C1B}">
      <dgm:prSet/>
      <dgm:spPr/>
      <dgm:t>
        <a:bodyPr/>
        <a:lstStyle/>
        <a:p>
          <a:r>
            <a:rPr lang="en-US" dirty="0" smtClean="0"/>
            <a:t>Break down actions (with deadlines): Make a visual plan</a:t>
          </a:r>
          <a:endParaRPr lang="en-US" dirty="0"/>
        </a:p>
      </dgm:t>
    </dgm:pt>
    <dgm:pt modelId="{FA024E58-6E23-4D91-A7A5-8690B16D2090}" type="parTrans" cxnId="{B30EBEAB-ABE7-47E2-A864-59CBCE411D7E}">
      <dgm:prSet/>
      <dgm:spPr/>
      <dgm:t>
        <a:bodyPr/>
        <a:lstStyle/>
        <a:p>
          <a:endParaRPr lang="en-US"/>
        </a:p>
      </dgm:t>
    </dgm:pt>
    <dgm:pt modelId="{58027B87-90F4-49ED-9C96-74A4808F7A45}" type="sibTrans" cxnId="{B30EBEAB-ABE7-47E2-A864-59CBCE411D7E}">
      <dgm:prSet/>
      <dgm:spPr/>
      <dgm:t>
        <a:bodyPr/>
        <a:lstStyle/>
        <a:p>
          <a:endParaRPr lang="en-US"/>
        </a:p>
      </dgm:t>
    </dgm:pt>
    <dgm:pt modelId="{C5FF43F9-2497-4127-A8CD-41CC84E7E9BC}">
      <dgm:prSet/>
      <dgm:spPr/>
      <dgm:t>
        <a:bodyPr/>
        <a:lstStyle/>
        <a:p>
          <a:r>
            <a:rPr lang="en-US" dirty="0" smtClean="0"/>
            <a:t>Establish work structure (to meet deadlines): Make it visual</a:t>
          </a:r>
          <a:endParaRPr lang="en-US" dirty="0"/>
        </a:p>
      </dgm:t>
    </dgm:pt>
    <dgm:pt modelId="{2E682578-C73F-421A-A126-7F99C8B4105E}" type="parTrans" cxnId="{0FCE8B4C-817D-4036-A1A7-0D011546CE06}">
      <dgm:prSet/>
      <dgm:spPr/>
      <dgm:t>
        <a:bodyPr/>
        <a:lstStyle/>
        <a:p>
          <a:endParaRPr lang="en-US"/>
        </a:p>
      </dgm:t>
    </dgm:pt>
    <dgm:pt modelId="{A7C5FC9E-E6A4-433F-82FD-E358D17A85E0}" type="sibTrans" cxnId="{0FCE8B4C-817D-4036-A1A7-0D011546CE06}">
      <dgm:prSet/>
      <dgm:spPr/>
      <dgm:t>
        <a:bodyPr/>
        <a:lstStyle/>
        <a:p>
          <a:endParaRPr lang="en-US"/>
        </a:p>
      </dgm:t>
    </dgm:pt>
    <dgm:pt modelId="{FFFE14F5-F5CD-4320-8FAC-9B07CEA9AC97}">
      <dgm:prSet/>
      <dgm:spPr/>
      <dgm:t>
        <a:bodyPr/>
        <a:lstStyle/>
        <a:p>
          <a:r>
            <a:rPr lang="en-US" dirty="0" smtClean="0"/>
            <a:t>Establish dependencies (add them to the plan with deadlines)</a:t>
          </a:r>
          <a:endParaRPr lang="en-US" dirty="0"/>
        </a:p>
      </dgm:t>
    </dgm:pt>
    <dgm:pt modelId="{78B05477-8C9B-4EEE-B046-D76CA000191E}" type="parTrans" cxnId="{55A9A9EC-FA02-4960-BCEC-919ABFBE04C9}">
      <dgm:prSet/>
      <dgm:spPr/>
      <dgm:t>
        <a:bodyPr/>
        <a:lstStyle/>
        <a:p>
          <a:endParaRPr lang="en-US"/>
        </a:p>
      </dgm:t>
    </dgm:pt>
    <dgm:pt modelId="{57515E60-BA75-480E-BC06-53B4C21F76B7}" type="sibTrans" cxnId="{55A9A9EC-FA02-4960-BCEC-919ABFBE04C9}">
      <dgm:prSet/>
      <dgm:spPr/>
      <dgm:t>
        <a:bodyPr/>
        <a:lstStyle/>
        <a:p>
          <a:endParaRPr lang="en-US"/>
        </a:p>
      </dgm:t>
    </dgm:pt>
    <dgm:pt modelId="{90898934-366F-48C7-A176-F67F09DB4C76}">
      <dgm:prSet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BD7A57E0-2DA3-4815-AD56-3131597F8252}" type="parTrans" cxnId="{014B9B33-2254-437E-9112-4F8009485C57}">
      <dgm:prSet/>
      <dgm:spPr/>
      <dgm:t>
        <a:bodyPr/>
        <a:lstStyle/>
        <a:p>
          <a:endParaRPr lang="en-US"/>
        </a:p>
      </dgm:t>
    </dgm:pt>
    <dgm:pt modelId="{00133712-4EEE-491E-9E95-5B4FE86384A7}" type="sibTrans" cxnId="{014B9B33-2254-437E-9112-4F8009485C57}">
      <dgm:prSet/>
      <dgm:spPr/>
      <dgm:t>
        <a:bodyPr/>
        <a:lstStyle/>
        <a:p>
          <a:endParaRPr lang="en-US"/>
        </a:p>
      </dgm:t>
    </dgm:pt>
    <dgm:pt modelId="{2173FCC0-2DCA-47D4-B1D4-EE591CEA0257}">
      <dgm:prSet/>
      <dgm:spPr/>
      <dgm:t>
        <a:bodyPr/>
        <a:lstStyle/>
        <a:p>
          <a:r>
            <a:rPr lang="en-US" dirty="0" smtClean="0"/>
            <a:t>Ongoing review and adjustment</a:t>
          </a:r>
          <a:endParaRPr lang="en-US" dirty="0"/>
        </a:p>
      </dgm:t>
    </dgm:pt>
    <dgm:pt modelId="{6A98DE2A-18FD-46A2-A519-10928B10BC5A}" type="parTrans" cxnId="{0947DF9E-9B94-4144-80A0-19AAFBB173D4}">
      <dgm:prSet/>
      <dgm:spPr/>
      <dgm:t>
        <a:bodyPr/>
        <a:lstStyle/>
        <a:p>
          <a:endParaRPr lang="en-US"/>
        </a:p>
      </dgm:t>
    </dgm:pt>
    <dgm:pt modelId="{8F2E016A-1969-49E8-A0AA-9F3786D259DA}" type="sibTrans" cxnId="{0947DF9E-9B94-4144-80A0-19AAFBB173D4}">
      <dgm:prSet/>
      <dgm:spPr/>
      <dgm:t>
        <a:bodyPr/>
        <a:lstStyle/>
        <a:p>
          <a:endParaRPr lang="en-US"/>
        </a:p>
      </dgm:t>
    </dgm:pt>
    <dgm:pt modelId="{AA903A2A-0C5A-47B2-933E-B98F870379A8}">
      <dgm:prSet/>
      <dgm:spPr/>
      <dgm:t>
        <a:bodyPr/>
        <a:lstStyle/>
        <a:p>
          <a:r>
            <a:rPr lang="en-US" dirty="0" smtClean="0"/>
            <a:t>Daily plan</a:t>
          </a:r>
          <a:endParaRPr lang="en-US" dirty="0"/>
        </a:p>
      </dgm:t>
    </dgm:pt>
    <dgm:pt modelId="{884BBD22-00B8-42D1-902C-0AB8D4180691}" type="parTrans" cxnId="{50DF2387-451B-462F-B514-8BF50FD9C4C7}">
      <dgm:prSet/>
      <dgm:spPr/>
      <dgm:t>
        <a:bodyPr/>
        <a:lstStyle/>
        <a:p>
          <a:endParaRPr lang="en-US"/>
        </a:p>
      </dgm:t>
    </dgm:pt>
    <dgm:pt modelId="{455EA23A-AD81-4D24-859F-A07D6FA611F8}" type="sibTrans" cxnId="{50DF2387-451B-462F-B514-8BF50FD9C4C7}">
      <dgm:prSet/>
      <dgm:spPr/>
      <dgm:t>
        <a:bodyPr/>
        <a:lstStyle/>
        <a:p>
          <a:endParaRPr lang="en-US"/>
        </a:p>
      </dgm:t>
    </dgm:pt>
    <dgm:pt modelId="{3C4EB97C-F3F2-4942-8730-D7FE3AF0142F}" type="pres">
      <dgm:prSet presAssocID="{7585A7CB-3DD0-4406-83AF-FF40C63268A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3D9D06-5378-4314-8CCD-8095FBFF28A8}" type="pres">
      <dgm:prSet presAssocID="{42822B99-B9AA-4791-8C15-B5E04BB85611}" presName="composite" presStyleCnt="0"/>
      <dgm:spPr/>
    </dgm:pt>
    <dgm:pt modelId="{05F4CE93-BEC4-4F91-8DBF-2E1B105EF2D6}" type="pres">
      <dgm:prSet presAssocID="{42822B99-B9AA-4791-8C15-B5E04BB85611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999912-A8FC-4BC6-BF87-258CF34FAC5C}" type="pres">
      <dgm:prSet presAssocID="{42822B99-B9AA-4791-8C15-B5E04BB85611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7814C-1027-4144-B5F2-0A3C00F57BAD}" type="pres">
      <dgm:prSet presAssocID="{736A6C65-188A-4633-90C6-CB487ED81212}" presName="sp" presStyleCnt="0"/>
      <dgm:spPr/>
    </dgm:pt>
    <dgm:pt modelId="{280041B5-7312-4669-8CCF-05B56B8074E8}" type="pres">
      <dgm:prSet presAssocID="{56F20F8C-4896-4CF6-BF78-86322207E307}" presName="composite" presStyleCnt="0"/>
      <dgm:spPr/>
    </dgm:pt>
    <dgm:pt modelId="{9786E8E7-165C-4EE3-A6E6-7295C5CDB468}" type="pres">
      <dgm:prSet presAssocID="{56F20F8C-4896-4CF6-BF78-86322207E307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543CB-EC27-42EC-809F-0154F8602A5F}" type="pres">
      <dgm:prSet presAssocID="{56F20F8C-4896-4CF6-BF78-86322207E307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957E4-8480-410D-AF22-1EF7495B6C2E}" type="pres">
      <dgm:prSet presAssocID="{F8D8C192-6DD0-4ECA-AE4C-F1496785C235}" presName="sp" presStyleCnt="0"/>
      <dgm:spPr/>
    </dgm:pt>
    <dgm:pt modelId="{2AD93D4F-D655-4D4E-B31D-E6D294EE08A6}" type="pres">
      <dgm:prSet presAssocID="{FC1FFD11-557B-4A15-9982-5AA1721EC094}" presName="composite" presStyleCnt="0"/>
      <dgm:spPr/>
    </dgm:pt>
    <dgm:pt modelId="{9F3468F8-4CD5-4BF7-9861-11D3E9CDD98A}" type="pres">
      <dgm:prSet presAssocID="{FC1FFD11-557B-4A15-9982-5AA1721EC094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F40ACE-D170-4D0D-B2F8-4C1A595BE87D}" type="pres">
      <dgm:prSet presAssocID="{FC1FFD11-557B-4A15-9982-5AA1721EC094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A2820-8EF5-441D-97AA-6A0733A5E9F5}" type="pres">
      <dgm:prSet presAssocID="{9B28B1E5-A2CB-450E-88E3-C1F41277CA00}" presName="sp" presStyleCnt="0"/>
      <dgm:spPr/>
    </dgm:pt>
    <dgm:pt modelId="{E39175D1-0912-497A-AD3F-2DED18B04DA9}" type="pres">
      <dgm:prSet presAssocID="{787B343A-F5D0-4F79-BD78-BFB6F6CE91AE}" presName="composite" presStyleCnt="0"/>
      <dgm:spPr/>
    </dgm:pt>
    <dgm:pt modelId="{16BF54A4-AAC1-434B-8100-EFE3C9891073}" type="pres">
      <dgm:prSet presAssocID="{787B343A-F5D0-4F79-BD78-BFB6F6CE91AE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88C83-1301-4677-97CE-21257322BB4F}" type="pres">
      <dgm:prSet presAssocID="{787B343A-F5D0-4F79-BD78-BFB6F6CE91AE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145CE-9B8C-4047-A704-BE3336875AE6}" type="pres">
      <dgm:prSet presAssocID="{5C566B06-D26C-4EC1-BC02-BC51C368A26D}" presName="sp" presStyleCnt="0"/>
      <dgm:spPr/>
    </dgm:pt>
    <dgm:pt modelId="{0BCD50F4-CD22-471A-B7B4-758856269972}" type="pres">
      <dgm:prSet presAssocID="{2CBE3F9B-2548-4FD7-97BA-B35023D877BB}" presName="composite" presStyleCnt="0"/>
      <dgm:spPr/>
    </dgm:pt>
    <dgm:pt modelId="{3E1E7564-636E-47C7-9150-ABB8844237B6}" type="pres">
      <dgm:prSet presAssocID="{2CBE3F9B-2548-4FD7-97BA-B35023D877BB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8BDC20-8643-4EAC-BF9A-253EAFFDD73B}" type="pres">
      <dgm:prSet presAssocID="{2CBE3F9B-2548-4FD7-97BA-B35023D877BB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09185-71B0-489D-A22A-5A58EB63694C}" type="pres">
      <dgm:prSet presAssocID="{5CB7B215-CBCD-4606-A481-86318AAAD245}" presName="sp" presStyleCnt="0"/>
      <dgm:spPr/>
    </dgm:pt>
    <dgm:pt modelId="{F9B1DD5F-36A8-459D-92DB-90C2EC8E0ADE}" type="pres">
      <dgm:prSet presAssocID="{B55081A9-CB92-4BB5-BF75-2C3151631092}" presName="composite" presStyleCnt="0"/>
      <dgm:spPr/>
    </dgm:pt>
    <dgm:pt modelId="{0535D0A3-6CF7-494A-95DB-4DA0DF904A8F}" type="pres">
      <dgm:prSet presAssocID="{B55081A9-CB92-4BB5-BF75-2C3151631092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007F6-C943-4D8C-BB3F-032485E3DF06}" type="pres">
      <dgm:prSet presAssocID="{B55081A9-CB92-4BB5-BF75-2C3151631092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A56B38-CDBE-4A2C-8740-327BFC2CF19E}" type="pres">
      <dgm:prSet presAssocID="{0C41BC94-761D-4DB4-BDE8-A94D462281BC}" presName="sp" presStyleCnt="0"/>
      <dgm:spPr/>
    </dgm:pt>
    <dgm:pt modelId="{21CE712D-0160-4FFF-A305-64FFC374B58D}" type="pres">
      <dgm:prSet presAssocID="{90898934-366F-48C7-A176-F67F09DB4C76}" presName="composite" presStyleCnt="0"/>
      <dgm:spPr/>
    </dgm:pt>
    <dgm:pt modelId="{0227EC96-0ED9-47CE-8A83-9259FEE13C79}" type="pres">
      <dgm:prSet presAssocID="{90898934-366F-48C7-A176-F67F09DB4C76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8EFEC6-5651-4A4D-B78F-4823086E3E73}" type="pres">
      <dgm:prSet presAssocID="{90898934-366F-48C7-A176-F67F09DB4C76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2AF6C6-3D3E-4DCB-BF95-9820F27690B1}" srcId="{7585A7CB-3DD0-4406-83AF-FF40C63268AE}" destId="{2CBE3F9B-2548-4FD7-97BA-B35023D877BB}" srcOrd="4" destOrd="0" parTransId="{6C384C08-6F64-44A5-8631-BC529B4CFFFE}" sibTransId="{5CB7B215-CBCD-4606-A481-86318AAAD245}"/>
    <dgm:cxn modelId="{61B037D5-6983-457A-95AF-AEAD154AE087}" type="presOf" srcId="{FFFE14F5-F5CD-4320-8FAC-9B07CEA9AC97}" destId="{A3288C83-1301-4677-97CE-21257322BB4F}" srcOrd="0" destOrd="0" presId="urn:microsoft.com/office/officeart/2005/8/layout/chevron2"/>
    <dgm:cxn modelId="{66CAE0D2-00E5-4966-9314-FE5B8C7A3A8C}" srcId="{42822B99-B9AA-4791-8C15-B5E04BB85611}" destId="{5B41DBCD-78B6-4EAD-99D4-5C8DBBDECA6D}" srcOrd="1" destOrd="0" parTransId="{1DDB421B-7B26-467B-9F87-BB19B4BA8A1B}" sibTransId="{6C289A70-D466-4696-8412-5461BA3189D0}"/>
    <dgm:cxn modelId="{47D256D7-6C94-4130-8431-858E879179A2}" srcId="{56F20F8C-4896-4CF6-BF78-86322207E307}" destId="{DA30EA54-E804-4B5B-ABDC-E9F12B424889}" srcOrd="0" destOrd="0" parTransId="{3ABA2A3C-C932-43BE-BC81-431F186EA0BC}" sibTransId="{B72ADD0C-1574-449E-AF1D-B950C9C31EC1}"/>
    <dgm:cxn modelId="{E17F3F71-FEF9-4D15-9734-4D7A1FE01D60}" srcId="{7585A7CB-3DD0-4406-83AF-FF40C63268AE}" destId="{42822B99-B9AA-4791-8C15-B5E04BB85611}" srcOrd="0" destOrd="0" parTransId="{80549CA9-909E-4527-8FA6-966FFDD5F5F5}" sibTransId="{736A6C65-188A-4633-90C6-CB487ED81212}"/>
    <dgm:cxn modelId="{B958261F-84D2-408B-8F46-6E0A1F904102}" type="presOf" srcId="{90898934-366F-48C7-A176-F67F09DB4C76}" destId="{0227EC96-0ED9-47CE-8A83-9259FEE13C79}" srcOrd="0" destOrd="0" presId="urn:microsoft.com/office/officeart/2005/8/layout/chevron2"/>
    <dgm:cxn modelId="{6FCEE16D-EBAD-4725-9FA7-E9C1FFD1EA09}" type="presOf" srcId="{DA30EA54-E804-4B5B-ABDC-E9F12B424889}" destId="{CA9543CB-EC27-42EC-809F-0154F8602A5F}" srcOrd="0" destOrd="0" presId="urn:microsoft.com/office/officeart/2005/8/layout/chevron2"/>
    <dgm:cxn modelId="{D508DB49-AF63-475B-9B0B-8A32A8C453C9}" type="presOf" srcId="{42822B99-B9AA-4791-8C15-B5E04BB85611}" destId="{05F4CE93-BEC4-4F91-8DBF-2E1B105EF2D6}" srcOrd="0" destOrd="0" presId="urn:microsoft.com/office/officeart/2005/8/layout/chevron2"/>
    <dgm:cxn modelId="{42D21186-1B10-413F-BA9C-23D33A5FC8F2}" type="presOf" srcId="{7585A7CB-3DD0-4406-83AF-FF40C63268AE}" destId="{3C4EB97C-F3F2-4942-8730-D7FE3AF0142F}" srcOrd="0" destOrd="0" presId="urn:microsoft.com/office/officeart/2005/8/layout/chevron2"/>
    <dgm:cxn modelId="{422F0FF5-2960-4454-8872-D7675A692FAD}" srcId="{7585A7CB-3DD0-4406-83AF-FF40C63268AE}" destId="{56F20F8C-4896-4CF6-BF78-86322207E307}" srcOrd="1" destOrd="0" parTransId="{C563D706-2669-4BA4-9A1C-CD6BABFC9108}" sibTransId="{F8D8C192-6DD0-4ECA-AE4C-F1496785C235}"/>
    <dgm:cxn modelId="{E18FEC37-CF5C-457D-B6B7-EA211B8F01EB}" type="presOf" srcId="{016D3F75-3FFE-4441-AFE3-DF4D6CE968B5}" destId="{8B1007F6-C943-4D8C-BB3F-032485E3DF06}" srcOrd="0" destOrd="1" presId="urn:microsoft.com/office/officeart/2005/8/layout/chevron2"/>
    <dgm:cxn modelId="{014B9B33-2254-437E-9112-4F8009485C57}" srcId="{7585A7CB-3DD0-4406-83AF-FF40C63268AE}" destId="{90898934-366F-48C7-A176-F67F09DB4C76}" srcOrd="6" destOrd="0" parTransId="{BD7A57E0-2DA3-4815-AD56-3131597F8252}" sibTransId="{00133712-4EEE-491E-9E95-5B4FE86384A7}"/>
    <dgm:cxn modelId="{0947DF9E-9B94-4144-80A0-19AAFBB173D4}" srcId="{90898934-366F-48C7-A176-F67F09DB4C76}" destId="{2173FCC0-2DCA-47D4-B1D4-EE591CEA0257}" srcOrd="1" destOrd="0" parTransId="{6A98DE2A-18FD-46A2-A519-10928B10BC5A}" sibTransId="{8F2E016A-1969-49E8-A0AA-9F3786D259DA}"/>
    <dgm:cxn modelId="{E47B6570-6815-4FFF-A4C4-BC357D0AB34C}" type="presOf" srcId="{FA018B90-021A-4294-BA38-B5E220403D63}" destId="{8B1007F6-C943-4D8C-BB3F-032485E3DF06}" srcOrd="0" destOrd="0" presId="urn:microsoft.com/office/officeart/2005/8/layout/chevron2"/>
    <dgm:cxn modelId="{1B0E5E2F-6A58-484A-A262-5B43F061CBD8}" type="presOf" srcId="{2CBE3F9B-2548-4FD7-97BA-B35023D877BB}" destId="{3E1E7564-636E-47C7-9150-ABB8844237B6}" srcOrd="0" destOrd="0" presId="urn:microsoft.com/office/officeart/2005/8/layout/chevron2"/>
    <dgm:cxn modelId="{50DF2387-451B-462F-B514-8BF50FD9C4C7}" srcId="{90898934-366F-48C7-A176-F67F09DB4C76}" destId="{AA903A2A-0C5A-47B2-933E-B98F870379A8}" srcOrd="0" destOrd="0" parTransId="{884BBD22-00B8-42D1-902C-0AB8D4180691}" sibTransId="{455EA23A-AD81-4D24-859F-A07D6FA611F8}"/>
    <dgm:cxn modelId="{14D1DCE5-C83A-4B10-9465-41D73043F4AF}" srcId="{7585A7CB-3DD0-4406-83AF-FF40C63268AE}" destId="{787B343A-F5D0-4F79-BD78-BFB6F6CE91AE}" srcOrd="3" destOrd="0" parTransId="{84F77D4A-88A0-4C25-9D4A-058C1C9684CB}" sibTransId="{5C566B06-D26C-4EC1-BC02-BC51C368A26D}"/>
    <dgm:cxn modelId="{4BF0F409-0534-46A7-AFEA-D1E2E86A0DD7}" type="presOf" srcId="{C0415499-3DBA-4555-9A80-D744DEB37A85}" destId="{598BDC20-8643-4EAC-BF9A-253EAFFDD73B}" srcOrd="0" destOrd="0" presId="urn:microsoft.com/office/officeart/2005/8/layout/chevron2"/>
    <dgm:cxn modelId="{4461CCED-51D1-4D17-AD18-A5F6E3D20A7B}" srcId="{2CBE3F9B-2548-4FD7-97BA-B35023D877BB}" destId="{C0415499-3DBA-4555-9A80-D744DEB37A85}" srcOrd="0" destOrd="0" parTransId="{F7273C96-C74F-449F-82F2-F4C8B67E8A63}" sibTransId="{D25119FD-B596-40E3-842D-6DB87108D347}"/>
    <dgm:cxn modelId="{2FD22A38-EC78-4DA2-9BD4-6F9718C8F6D2}" type="presOf" srcId="{32A1C31B-378E-4B2F-8B7A-66F7FA519905}" destId="{FA999912-A8FC-4BC6-BF87-258CF34FAC5C}" srcOrd="0" destOrd="0" presId="urn:microsoft.com/office/officeart/2005/8/layout/chevron2"/>
    <dgm:cxn modelId="{3752567F-B227-445E-9D88-4D4CC4EF7B96}" type="presOf" srcId="{AA903A2A-0C5A-47B2-933E-B98F870379A8}" destId="{458EFEC6-5651-4A4D-B78F-4823086E3E73}" srcOrd="0" destOrd="0" presId="urn:microsoft.com/office/officeart/2005/8/layout/chevron2"/>
    <dgm:cxn modelId="{35F74536-F590-42EF-84E1-C9D4A8FF3942}" type="presOf" srcId="{5B41DBCD-78B6-4EAD-99D4-5C8DBBDECA6D}" destId="{FA999912-A8FC-4BC6-BF87-258CF34FAC5C}" srcOrd="0" destOrd="1" presId="urn:microsoft.com/office/officeart/2005/8/layout/chevron2"/>
    <dgm:cxn modelId="{EDD5A1F9-A19C-4948-B6A0-34289D15E2E3}" type="presOf" srcId="{8D36C9AD-2527-4253-8101-85BCC0BB5C1B}" destId="{CA9543CB-EC27-42EC-809F-0154F8602A5F}" srcOrd="0" destOrd="1" presId="urn:microsoft.com/office/officeart/2005/8/layout/chevron2"/>
    <dgm:cxn modelId="{951999DC-10C7-40DC-9863-C8D0204EB005}" type="presOf" srcId="{787B343A-F5D0-4F79-BD78-BFB6F6CE91AE}" destId="{16BF54A4-AAC1-434B-8100-EFE3C9891073}" srcOrd="0" destOrd="0" presId="urn:microsoft.com/office/officeart/2005/8/layout/chevron2"/>
    <dgm:cxn modelId="{0FCE8B4C-817D-4036-A1A7-0D011546CE06}" srcId="{FC1FFD11-557B-4A15-9982-5AA1721EC094}" destId="{C5FF43F9-2497-4127-A8CD-41CC84E7E9BC}" srcOrd="0" destOrd="0" parTransId="{2E682578-C73F-421A-A126-7F99C8B4105E}" sibTransId="{A7C5FC9E-E6A4-433F-82FD-E358D17A85E0}"/>
    <dgm:cxn modelId="{B30EBEAB-ABE7-47E2-A864-59CBCE411D7E}" srcId="{56F20F8C-4896-4CF6-BF78-86322207E307}" destId="{8D36C9AD-2527-4253-8101-85BCC0BB5C1B}" srcOrd="1" destOrd="0" parTransId="{FA024E58-6E23-4D91-A7A5-8690B16D2090}" sibTransId="{58027B87-90F4-49ED-9C96-74A4808F7A45}"/>
    <dgm:cxn modelId="{17C6E503-AB11-4F29-964C-68B87A763390}" type="presOf" srcId="{2173FCC0-2DCA-47D4-B1D4-EE591CEA0257}" destId="{458EFEC6-5651-4A4D-B78F-4823086E3E73}" srcOrd="0" destOrd="1" presId="urn:microsoft.com/office/officeart/2005/8/layout/chevron2"/>
    <dgm:cxn modelId="{55A9A9EC-FA02-4960-BCEC-919ABFBE04C9}" srcId="{787B343A-F5D0-4F79-BD78-BFB6F6CE91AE}" destId="{FFFE14F5-F5CD-4320-8FAC-9B07CEA9AC97}" srcOrd="0" destOrd="0" parTransId="{78B05477-8C9B-4EEE-B046-D76CA000191E}" sibTransId="{57515E60-BA75-480E-BC06-53B4C21F76B7}"/>
    <dgm:cxn modelId="{45341E1B-9A14-4285-A49C-9B4343386F33}" srcId="{B55081A9-CB92-4BB5-BF75-2C3151631092}" destId="{016D3F75-3FFE-4441-AFE3-DF4D6CE968B5}" srcOrd="1" destOrd="0" parTransId="{7ED5890C-9412-49F7-B7C3-87530EAB1417}" sibTransId="{913ECBA4-289A-49FC-972F-D8F1C1F27408}"/>
    <dgm:cxn modelId="{F2B2635E-AF3C-4DDC-8D2B-E593351001CF}" type="presOf" srcId="{56F20F8C-4896-4CF6-BF78-86322207E307}" destId="{9786E8E7-165C-4EE3-A6E6-7295C5CDB468}" srcOrd="0" destOrd="0" presId="urn:microsoft.com/office/officeart/2005/8/layout/chevron2"/>
    <dgm:cxn modelId="{01976D7E-CE0C-46A9-A91B-F13BC2BEC3F7}" srcId="{42822B99-B9AA-4791-8C15-B5E04BB85611}" destId="{32A1C31B-378E-4B2F-8B7A-66F7FA519905}" srcOrd="0" destOrd="0" parTransId="{D6091F80-4EC8-42D1-8036-A5FCD0AE191D}" sibTransId="{3FFCD074-AD98-46B9-A428-FBF171ADD343}"/>
    <dgm:cxn modelId="{D9499255-BF6C-4FB9-978C-128E9BE0F328}" srcId="{7585A7CB-3DD0-4406-83AF-FF40C63268AE}" destId="{FC1FFD11-557B-4A15-9982-5AA1721EC094}" srcOrd="2" destOrd="0" parTransId="{7243EC4E-E6B6-4C3A-AE53-8EF72809304D}" sibTransId="{9B28B1E5-A2CB-450E-88E3-C1F41277CA00}"/>
    <dgm:cxn modelId="{E86C6D12-4B79-4CE4-9BCB-03AF869EA6D3}" type="presOf" srcId="{B55081A9-CB92-4BB5-BF75-2C3151631092}" destId="{0535D0A3-6CF7-494A-95DB-4DA0DF904A8F}" srcOrd="0" destOrd="0" presId="urn:microsoft.com/office/officeart/2005/8/layout/chevron2"/>
    <dgm:cxn modelId="{ABDCB467-3037-4FFF-9005-5CEA319F6490}" type="presOf" srcId="{C5FF43F9-2497-4127-A8CD-41CC84E7E9BC}" destId="{A6F40ACE-D170-4D0D-B2F8-4C1A595BE87D}" srcOrd="0" destOrd="0" presId="urn:microsoft.com/office/officeart/2005/8/layout/chevron2"/>
    <dgm:cxn modelId="{32B76F55-23BC-4961-96B8-32E48AA6AA48}" srcId="{7585A7CB-3DD0-4406-83AF-FF40C63268AE}" destId="{B55081A9-CB92-4BB5-BF75-2C3151631092}" srcOrd="5" destOrd="0" parTransId="{B597AF85-2344-4584-A8F9-D7D3BCAB8DEC}" sibTransId="{0C41BC94-761D-4DB4-BDE8-A94D462281BC}"/>
    <dgm:cxn modelId="{E5B6CE98-C689-4DA3-A311-6A4BFC82DB26}" type="presOf" srcId="{FC1FFD11-557B-4A15-9982-5AA1721EC094}" destId="{9F3468F8-4CD5-4BF7-9861-11D3E9CDD98A}" srcOrd="0" destOrd="0" presId="urn:microsoft.com/office/officeart/2005/8/layout/chevron2"/>
    <dgm:cxn modelId="{041871F7-5FB0-4DB4-A2A4-FD13A31C1524}" srcId="{B55081A9-CB92-4BB5-BF75-2C3151631092}" destId="{FA018B90-021A-4294-BA38-B5E220403D63}" srcOrd="0" destOrd="0" parTransId="{2A42B7F1-ED74-41FA-B78C-8164308AC978}" sibTransId="{98054DE8-EFBC-4D0F-A8F9-3F816AF1D7CC}"/>
    <dgm:cxn modelId="{55CC369E-DAE3-40AC-878C-BE500C7E17D2}" type="presParOf" srcId="{3C4EB97C-F3F2-4942-8730-D7FE3AF0142F}" destId="{BB3D9D06-5378-4314-8CCD-8095FBFF28A8}" srcOrd="0" destOrd="0" presId="urn:microsoft.com/office/officeart/2005/8/layout/chevron2"/>
    <dgm:cxn modelId="{3E3E88E9-2A3D-4478-BC52-3AE850581252}" type="presParOf" srcId="{BB3D9D06-5378-4314-8CCD-8095FBFF28A8}" destId="{05F4CE93-BEC4-4F91-8DBF-2E1B105EF2D6}" srcOrd="0" destOrd="0" presId="urn:microsoft.com/office/officeart/2005/8/layout/chevron2"/>
    <dgm:cxn modelId="{DD400051-4E2F-4A1D-BAD9-8D4A8698B9FD}" type="presParOf" srcId="{BB3D9D06-5378-4314-8CCD-8095FBFF28A8}" destId="{FA999912-A8FC-4BC6-BF87-258CF34FAC5C}" srcOrd="1" destOrd="0" presId="urn:microsoft.com/office/officeart/2005/8/layout/chevron2"/>
    <dgm:cxn modelId="{ACB94E2A-FF96-4E51-9E91-70E6144E7D1E}" type="presParOf" srcId="{3C4EB97C-F3F2-4942-8730-D7FE3AF0142F}" destId="{0D47814C-1027-4144-B5F2-0A3C00F57BAD}" srcOrd="1" destOrd="0" presId="urn:microsoft.com/office/officeart/2005/8/layout/chevron2"/>
    <dgm:cxn modelId="{5E8D3048-6665-436C-BBDD-B822427F772B}" type="presParOf" srcId="{3C4EB97C-F3F2-4942-8730-D7FE3AF0142F}" destId="{280041B5-7312-4669-8CCF-05B56B8074E8}" srcOrd="2" destOrd="0" presId="urn:microsoft.com/office/officeart/2005/8/layout/chevron2"/>
    <dgm:cxn modelId="{CB1D5C0B-FBF4-468A-BFEF-73D7B006592F}" type="presParOf" srcId="{280041B5-7312-4669-8CCF-05B56B8074E8}" destId="{9786E8E7-165C-4EE3-A6E6-7295C5CDB468}" srcOrd="0" destOrd="0" presId="urn:microsoft.com/office/officeart/2005/8/layout/chevron2"/>
    <dgm:cxn modelId="{37067BED-EA43-4BBE-AAB1-D61136173449}" type="presParOf" srcId="{280041B5-7312-4669-8CCF-05B56B8074E8}" destId="{CA9543CB-EC27-42EC-809F-0154F8602A5F}" srcOrd="1" destOrd="0" presId="urn:microsoft.com/office/officeart/2005/8/layout/chevron2"/>
    <dgm:cxn modelId="{C85501B9-E116-40CF-8FF0-32B325A690B9}" type="presParOf" srcId="{3C4EB97C-F3F2-4942-8730-D7FE3AF0142F}" destId="{88D957E4-8480-410D-AF22-1EF7495B6C2E}" srcOrd="3" destOrd="0" presId="urn:microsoft.com/office/officeart/2005/8/layout/chevron2"/>
    <dgm:cxn modelId="{257FE618-A1B6-4384-AE5E-2F59F594CD5A}" type="presParOf" srcId="{3C4EB97C-F3F2-4942-8730-D7FE3AF0142F}" destId="{2AD93D4F-D655-4D4E-B31D-E6D294EE08A6}" srcOrd="4" destOrd="0" presId="urn:microsoft.com/office/officeart/2005/8/layout/chevron2"/>
    <dgm:cxn modelId="{B07BDA08-9585-4AA6-BDAC-0433DC67444E}" type="presParOf" srcId="{2AD93D4F-D655-4D4E-B31D-E6D294EE08A6}" destId="{9F3468F8-4CD5-4BF7-9861-11D3E9CDD98A}" srcOrd="0" destOrd="0" presId="urn:microsoft.com/office/officeart/2005/8/layout/chevron2"/>
    <dgm:cxn modelId="{863A512D-7EB4-4D87-A19C-608595ECCFAB}" type="presParOf" srcId="{2AD93D4F-D655-4D4E-B31D-E6D294EE08A6}" destId="{A6F40ACE-D170-4D0D-B2F8-4C1A595BE87D}" srcOrd="1" destOrd="0" presId="urn:microsoft.com/office/officeart/2005/8/layout/chevron2"/>
    <dgm:cxn modelId="{9C058D9D-74B0-4B1B-9390-0EB294AACE7F}" type="presParOf" srcId="{3C4EB97C-F3F2-4942-8730-D7FE3AF0142F}" destId="{C7AA2820-8EF5-441D-97AA-6A0733A5E9F5}" srcOrd="5" destOrd="0" presId="urn:microsoft.com/office/officeart/2005/8/layout/chevron2"/>
    <dgm:cxn modelId="{794DD0E7-370B-4B5C-A5EA-B8C738CB3F19}" type="presParOf" srcId="{3C4EB97C-F3F2-4942-8730-D7FE3AF0142F}" destId="{E39175D1-0912-497A-AD3F-2DED18B04DA9}" srcOrd="6" destOrd="0" presId="urn:microsoft.com/office/officeart/2005/8/layout/chevron2"/>
    <dgm:cxn modelId="{616B897C-4E06-4466-86C4-A7776284747C}" type="presParOf" srcId="{E39175D1-0912-497A-AD3F-2DED18B04DA9}" destId="{16BF54A4-AAC1-434B-8100-EFE3C9891073}" srcOrd="0" destOrd="0" presId="urn:microsoft.com/office/officeart/2005/8/layout/chevron2"/>
    <dgm:cxn modelId="{142A4DF7-C365-44AF-928F-2CCB7888D1A8}" type="presParOf" srcId="{E39175D1-0912-497A-AD3F-2DED18B04DA9}" destId="{A3288C83-1301-4677-97CE-21257322BB4F}" srcOrd="1" destOrd="0" presId="urn:microsoft.com/office/officeart/2005/8/layout/chevron2"/>
    <dgm:cxn modelId="{9F42FCAF-3D30-4FDF-BF1D-CB6A68E0650A}" type="presParOf" srcId="{3C4EB97C-F3F2-4942-8730-D7FE3AF0142F}" destId="{1D4145CE-9B8C-4047-A704-BE3336875AE6}" srcOrd="7" destOrd="0" presId="urn:microsoft.com/office/officeart/2005/8/layout/chevron2"/>
    <dgm:cxn modelId="{BDB85892-4160-48FE-8492-704FAFF20C37}" type="presParOf" srcId="{3C4EB97C-F3F2-4942-8730-D7FE3AF0142F}" destId="{0BCD50F4-CD22-471A-B7B4-758856269972}" srcOrd="8" destOrd="0" presId="urn:microsoft.com/office/officeart/2005/8/layout/chevron2"/>
    <dgm:cxn modelId="{FF51BE25-FD8E-4D19-93B2-9E4EF4E2140F}" type="presParOf" srcId="{0BCD50F4-CD22-471A-B7B4-758856269972}" destId="{3E1E7564-636E-47C7-9150-ABB8844237B6}" srcOrd="0" destOrd="0" presId="urn:microsoft.com/office/officeart/2005/8/layout/chevron2"/>
    <dgm:cxn modelId="{EA7A9E65-9D68-4035-A7B7-955158D72DDF}" type="presParOf" srcId="{0BCD50F4-CD22-471A-B7B4-758856269972}" destId="{598BDC20-8643-4EAC-BF9A-253EAFFDD73B}" srcOrd="1" destOrd="0" presId="urn:microsoft.com/office/officeart/2005/8/layout/chevron2"/>
    <dgm:cxn modelId="{AAE45F42-243D-45FB-9F62-2279D9FAF9EA}" type="presParOf" srcId="{3C4EB97C-F3F2-4942-8730-D7FE3AF0142F}" destId="{31909185-71B0-489D-A22A-5A58EB63694C}" srcOrd="9" destOrd="0" presId="urn:microsoft.com/office/officeart/2005/8/layout/chevron2"/>
    <dgm:cxn modelId="{A1AD632A-986A-430B-B8B4-3799C1F2ACEA}" type="presParOf" srcId="{3C4EB97C-F3F2-4942-8730-D7FE3AF0142F}" destId="{F9B1DD5F-36A8-459D-92DB-90C2EC8E0ADE}" srcOrd="10" destOrd="0" presId="urn:microsoft.com/office/officeart/2005/8/layout/chevron2"/>
    <dgm:cxn modelId="{86254616-097F-405B-8123-83BAA7190B82}" type="presParOf" srcId="{F9B1DD5F-36A8-459D-92DB-90C2EC8E0ADE}" destId="{0535D0A3-6CF7-494A-95DB-4DA0DF904A8F}" srcOrd="0" destOrd="0" presId="urn:microsoft.com/office/officeart/2005/8/layout/chevron2"/>
    <dgm:cxn modelId="{1D03A1A1-8C35-4A47-BA60-81DC4D415D43}" type="presParOf" srcId="{F9B1DD5F-36A8-459D-92DB-90C2EC8E0ADE}" destId="{8B1007F6-C943-4D8C-BB3F-032485E3DF06}" srcOrd="1" destOrd="0" presId="urn:microsoft.com/office/officeart/2005/8/layout/chevron2"/>
    <dgm:cxn modelId="{5767FB04-A7C3-47A8-B81E-E037D3179B43}" type="presParOf" srcId="{3C4EB97C-F3F2-4942-8730-D7FE3AF0142F}" destId="{4CA56B38-CDBE-4A2C-8740-327BFC2CF19E}" srcOrd="11" destOrd="0" presId="urn:microsoft.com/office/officeart/2005/8/layout/chevron2"/>
    <dgm:cxn modelId="{0FDA19FC-3285-4E6E-AD64-C1D79DC78DA3}" type="presParOf" srcId="{3C4EB97C-F3F2-4942-8730-D7FE3AF0142F}" destId="{21CE712D-0160-4FFF-A305-64FFC374B58D}" srcOrd="12" destOrd="0" presId="urn:microsoft.com/office/officeart/2005/8/layout/chevron2"/>
    <dgm:cxn modelId="{7DA0CCAF-D232-4981-A118-EEC61CB9B5BC}" type="presParOf" srcId="{21CE712D-0160-4FFF-A305-64FFC374B58D}" destId="{0227EC96-0ED9-47CE-8A83-9259FEE13C79}" srcOrd="0" destOrd="0" presId="urn:microsoft.com/office/officeart/2005/8/layout/chevron2"/>
    <dgm:cxn modelId="{ECFD3D13-F7F5-4489-9A4A-1562DC6CBF8B}" type="presParOf" srcId="{21CE712D-0160-4FFF-A305-64FFC374B58D}" destId="{458EFEC6-5651-4A4D-B78F-4823086E3E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5A790-9615-4EA0-AC4C-B0167584AD80}">
      <dsp:nvSpPr>
        <dsp:cNvPr id="0" name=""/>
        <dsp:cNvSpPr/>
      </dsp:nvSpPr>
      <dsp:spPr>
        <a:xfrm>
          <a:off x="2292112" y="54516"/>
          <a:ext cx="4463953" cy="28348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Happiness &amp; Well-being</a:t>
          </a:r>
          <a:endParaRPr lang="en-US" sz="1800" b="1" kern="1200" dirty="0"/>
        </a:p>
      </dsp:txBody>
      <dsp:txXfrm>
        <a:off x="2807183" y="436133"/>
        <a:ext cx="3433810" cy="899525"/>
      </dsp:txXfrm>
    </dsp:sp>
    <dsp:sp modelId="{562C2B63-CED1-40E1-B817-ECFC38800D3D}">
      <dsp:nvSpPr>
        <dsp:cNvPr id="0" name=""/>
        <dsp:cNvSpPr/>
      </dsp:nvSpPr>
      <dsp:spPr>
        <a:xfrm>
          <a:off x="4360071" y="1308400"/>
          <a:ext cx="4379276" cy="28348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Teamwork</a:t>
          </a:r>
          <a:endParaRPr lang="en-US" sz="1800" b="1" kern="1200" dirty="0"/>
        </a:p>
      </dsp:txBody>
      <dsp:txXfrm>
        <a:off x="6718143" y="1635501"/>
        <a:ext cx="1684337" cy="2180668"/>
      </dsp:txXfrm>
    </dsp:sp>
    <dsp:sp modelId="{08D2C15A-4B6F-4E50-80AD-05B831F11D85}">
      <dsp:nvSpPr>
        <dsp:cNvPr id="0" name=""/>
        <dsp:cNvSpPr/>
      </dsp:nvSpPr>
      <dsp:spPr>
        <a:xfrm>
          <a:off x="2356605" y="2616799"/>
          <a:ext cx="4334967" cy="28348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Respect for others</a:t>
          </a:r>
          <a:endParaRPr lang="en-US" sz="1800" b="1" kern="1200" dirty="0"/>
        </a:p>
      </dsp:txBody>
      <dsp:txXfrm>
        <a:off x="2856794" y="4170525"/>
        <a:ext cx="3334590" cy="899525"/>
      </dsp:txXfrm>
    </dsp:sp>
    <dsp:sp modelId="{62FE98D7-0C71-4512-B617-CDB6300CFB21}">
      <dsp:nvSpPr>
        <dsp:cNvPr id="0" name=""/>
        <dsp:cNvSpPr/>
      </dsp:nvSpPr>
      <dsp:spPr>
        <a:xfrm>
          <a:off x="425981" y="1308400"/>
          <a:ext cx="4231664" cy="28348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Personal identity construction</a:t>
          </a:r>
          <a:endParaRPr lang="en-US" sz="1800" b="1" kern="1200" dirty="0"/>
        </a:p>
      </dsp:txBody>
      <dsp:txXfrm>
        <a:off x="751494" y="1635501"/>
        <a:ext cx="1627563" cy="2180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68CC2-A202-4496-85CA-9139BFB98934}">
      <dsp:nvSpPr>
        <dsp:cNvPr id="0" name=""/>
        <dsp:cNvSpPr/>
      </dsp:nvSpPr>
      <dsp:spPr>
        <a:xfrm>
          <a:off x="2107738" y="33660"/>
          <a:ext cx="2313678" cy="175036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Meeting Deadlines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2374701" y="269286"/>
        <a:ext cx="1779752" cy="555402"/>
      </dsp:txXfrm>
    </dsp:sp>
    <dsp:sp modelId="{63DFB562-C2CC-41D7-8C25-DEB1135408A1}">
      <dsp:nvSpPr>
        <dsp:cNvPr id="0" name=""/>
        <dsp:cNvSpPr/>
      </dsp:nvSpPr>
      <dsp:spPr>
        <a:xfrm>
          <a:off x="2741741" y="807858"/>
          <a:ext cx="2594068" cy="1750360"/>
        </a:xfrm>
        <a:prstGeom prst="ellipse">
          <a:avLst/>
        </a:prstGeom>
        <a:solidFill>
          <a:schemeClr val="accent3">
            <a:alpha val="50000"/>
            <a:hueOff val="4109597"/>
            <a:satOff val="-26939"/>
            <a:lumOff val="9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Work: Life balance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4138547" y="1009823"/>
        <a:ext cx="997718" cy="1346430"/>
      </dsp:txXfrm>
    </dsp:sp>
    <dsp:sp modelId="{514CAC15-BEDA-4A65-8FD3-DBAB0C6E2F81}">
      <dsp:nvSpPr>
        <dsp:cNvPr id="0" name=""/>
        <dsp:cNvSpPr/>
      </dsp:nvSpPr>
      <dsp:spPr>
        <a:xfrm>
          <a:off x="2177018" y="1526604"/>
          <a:ext cx="2175119" cy="1750360"/>
        </a:xfrm>
        <a:prstGeom prst="ellipse">
          <a:avLst/>
        </a:prstGeom>
        <a:solidFill>
          <a:schemeClr val="accent3">
            <a:alpha val="50000"/>
            <a:hueOff val="8219194"/>
            <a:satOff val="-53877"/>
            <a:lumOff val="19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Productivity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2427993" y="2485936"/>
        <a:ext cx="1673169" cy="555402"/>
      </dsp:txXfrm>
    </dsp:sp>
    <dsp:sp modelId="{D353D5A4-E770-4337-B10C-878E62CD2CBA}">
      <dsp:nvSpPr>
        <dsp:cNvPr id="0" name=""/>
        <dsp:cNvSpPr/>
      </dsp:nvSpPr>
      <dsp:spPr>
        <a:xfrm>
          <a:off x="1189705" y="807858"/>
          <a:ext cx="2684527" cy="1750360"/>
        </a:xfrm>
        <a:prstGeom prst="ellipse">
          <a:avLst/>
        </a:prstGeom>
        <a:solidFill>
          <a:schemeClr val="accent3">
            <a:alpha val="50000"/>
            <a:hueOff val="12328791"/>
            <a:satOff val="-80816"/>
            <a:lumOff val="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Achieving Personal Objectives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1396207" y="1009823"/>
        <a:ext cx="1032510" cy="1346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4538E-1767-4C80-9663-E3971F519F5C}">
      <dsp:nvSpPr>
        <dsp:cNvPr id="0" name=""/>
        <dsp:cNvSpPr/>
      </dsp:nvSpPr>
      <dsp:spPr>
        <a:xfrm>
          <a:off x="756" y="2529"/>
          <a:ext cx="6595562" cy="1092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Project (or LT Goal)</a:t>
          </a:r>
          <a:endParaRPr lang="en-US" sz="4900" kern="1200" dirty="0"/>
        </a:p>
      </dsp:txBody>
      <dsp:txXfrm>
        <a:off x="32742" y="34515"/>
        <a:ext cx="6531590" cy="1028108"/>
      </dsp:txXfrm>
    </dsp:sp>
    <dsp:sp modelId="{64179DF2-5A8C-4611-8634-DED1CD893BCB}">
      <dsp:nvSpPr>
        <dsp:cNvPr id="0" name=""/>
        <dsp:cNvSpPr/>
      </dsp:nvSpPr>
      <dsp:spPr>
        <a:xfrm>
          <a:off x="756" y="1209518"/>
          <a:ext cx="3253473" cy="1092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Task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(or ST Goal)</a:t>
          </a:r>
          <a:endParaRPr lang="en-US" sz="2600" kern="1200" dirty="0"/>
        </a:p>
      </dsp:txBody>
      <dsp:txXfrm>
        <a:off x="32742" y="1241504"/>
        <a:ext cx="3189501" cy="1028108"/>
      </dsp:txXfrm>
    </dsp:sp>
    <dsp:sp modelId="{53E88CD2-6F81-41AD-B7DC-83FD221C74E6}">
      <dsp:nvSpPr>
        <dsp:cNvPr id="0" name=""/>
        <dsp:cNvSpPr/>
      </dsp:nvSpPr>
      <dsp:spPr>
        <a:xfrm>
          <a:off x="756" y="2416506"/>
          <a:ext cx="1054952" cy="10920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Action</a:t>
          </a:r>
          <a:endParaRPr lang="en-US" sz="2300" kern="1200" dirty="0"/>
        </a:p>
      </dsp:txBody>
      <dsp:txXfrm>
        <a:off x="31654" y="2447404"/>
        <a:ext cx="993156" cy="1030284"/>
      </dsp:txXfrm>
    </dsp:sp>
    <dsp:sp modelId="{A6AAA41F-74CF-4529-AEC3-7A261FB12462}">
      <dsp:nvSpPr>
        <dsp:cNvPr id="0" name=""/>
        <dsp:cNvSpPr/>
      </dsp:nvSpPr>
      <dsp:spPr>
        <a:xfrm>
          <a:off x="1100017" y="2416506"/>
          <a:ext cx="1054952" cy="10920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Action</a:t>
          </a:r>
          <a:endParaRPr lang="en-US" sz="2300" kern="1200" dirty="0"/>
        </a:p>
      </dsp:txBody>
      <dsp:txXfrm>
        <a:off x="1130915" y="2447404"/>
        <a:ext cx="993156" cy="1030284"/>
      </dsp:txXfrm>
    </dsp:sp>
    <dsp:sp modelId="{0CBBF91C-471B-4101-9498-4828BFF8BCA6}">
      <dsp:nvSpPr>
        <dsp:cNvPr id="0" name=""/>
        <dsp:cNvSpPr/>
      </dsp:nvSpPr>
      <dsp:spPr>
        <a:xfrm>
          <a:off x="2199277" y="2416506"/>
          <a:ext cx="1054952" cy="10920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Action</a:t>
          </a:r>
          <a:endParaRPr lang="en-US" sz="2300" kern="1200" dirty="0"/>
        </a:p>
      </dsp:txBody>
      <dsp:txXfrm>
        <a:off x="2230175" y="2447404"/>
        <a:ext cx="993156" cy="1030284"/>
      </dsp:txXfrm>
    </dsp:sp>
    <dsp:sp modelId="{4D5834F6-5219-44B4-8425-62FFEB39E8E3}">
      <dsp:nvSpPr>
        <dsp:cNvPr id="0" name=""/>
        <dsp:cNvSpPr/>
      </dsp:nvSpPr>
      <dsp:spPr>
        <a:xfrm>
          <a:off x="3342845" y="1209518"/>
          <a:ext cx="3253473" cy="1092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Task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(or ST Goal)</a:t>
          </a:r>
          <a:endParaRPr lang="en-US" sz="2600" kern="1200" dirty="0"/>
        </a:p>
      </dsp:txBody>
      <dsp:txXfrm>
        <a:off x="3374831" y="1241504"/>
        <a:ext cx="3189501" cy="1028108"/>
      </dsp:txXfrm>
    </dsp:sp>
    <dsp:sp modelId="{4835FC8D-0261-4F0D-A39D-5EAAAA4925A7}">
      <dsp:nvSpPr>
        <dsp:cNvPr id="0" name=""/>
        <dsp:cNvSpPr/>
      </dsp:nvSpPr>
      <dsp:spPr>
        <a:xfrm>
          <a:off x="3342845" y="2416506"/>
          <a:ext cx="1054952" cy="10920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Action</a:t>
          </a:r>
          <a:endParaRPr lang="en-US" sz="2300" kern="1200" dirty="0"/>
        </a:p>
      </dsp:txBody>
      <dsp:txXfrm>
        <a:off x="3373743" y="2447404"/>
        <a:ext cx="993156" cy="1030284"/>
      </dsp:txXfrm>
    </dsp:sp>
    <dsp:sp modelId="{7CFE69AB-164A-4F4D-94B9-107684F9DB3C}">
      <dsp:nvSpPr>
        <dsp:cNvPr id="0" name=""/>
        <dsp:cNvSpPr/>
      </dsp:nvSpPr>
      <dsp:spPr>
        <a:xfrm>
          <a:off x="4442106" y="2416506"/>
          <a:ext cx="1054952" cy="10920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Action</a:t>
          </a:r>
          <a:endParaRPr lang="en-US" sz="2300" kern="1200" dirty="0"/>
        </a:p>
      </dsp:txBody>
      <dsp:txXfrm>
        <a:off x="4473004" y="2447404"/>
        <a:ext cx="993156" cy="1030284"/>
      </dsp:txXfrm>
    </dsp:sp>
    <dsp:sp modelId="{378ED910-D7F5-438F-A94D-7D9276D52937}">
      <dsp:nvSpPr>
        <dsp:cNvPr id="0" name=""/>
        <dsp:cNvSpPr/>
      </dsp:nvSpPr>
      <dsp:spPr>
        <a:xfrm>
          <a:off x="5541366" y="2416506"/>
          <a:ext cx="1054952" cy="10920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Action</a:t>
          </a:r>
          <a:endParaRPr lang="en-US" sz="2300" kern="1200" dirty="0"/>
        </a:p>
      </dsp:txBody>
      <dsp:txXfrm>
        <a:off x="5572264" y="2447404"/>
        <a:ext cx="993156" cy="10302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4CE93-BEC4-4F91-8DBF-2E1B105EF2D6}">
      <dsp:nvSpPr>
        <dsp:cNvPr id="0" name=""/>
        <dsp:cNvSpPr/>
      </dsp:nvSpPr>
      <dsp:spPr>
        <a:xfrm rot="5400000">
          <a:off x="-127697" y="131157"/>
          <a:ext cx="851319" cy="59592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</a:t>
          </a:r>
          <a:endParaRPr lang="en-US" sz="1700" kern="1200" dirty="0"/>
        </a:p>
      </dsp:txBody>
      <dsp:txXfrm rot="-5400000">
        <a:off x="2" y="301421"/>
        <a:ext cx="595923" cy="255396"/>
      </dsp:txXfrm>
    </dsp:sp>
    <dsp:sp modelId="{FA999912-A8FC-4BC6-BF87-258CF34FAC5C}">
      <dsp:nvSpPr>
        <dsp:cNvPr id="0" name=""/>
        <dsp:cNvSpPr/>
      </dsp:nvSpPr>
      <dsp:spPr>
        <a:xfrm rot="5400000">
          <a:off x="4134495" y="-3535112"/>
          <a:ext cx="553357" cy="76305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Define end goal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Establish deadline (anticipate predictable and unpredictable variables)</a:t>
          </a:r>
          <a:endParaRPr lang="en-US" sz="1600" kern="1200" dirty="0"/>
        </a:p>
      </dsp:txBody>
      <dsp:txXfrm rot="-5400000">
        <a:off x="595924" y="30472"/>
        <a:ext cx="7603488" cy="499331"/>
      </dsp:txXfrm>
    </dsp:sp>
    <dsp:sp modelId="{9786E8E7-165C-4EE3-A6E6-7295C5CDB468}">
      <dsp:nvSpPr>
        <dsp:cNvPr id="0" name=""/>
        <dsp:cNvSpPr/>
      </dsp:nvSpPr>
      <dsp:spPr>
        <a:xfrm rot="5400000">
          <a:off x="-127697" y="899037"/>
          <a:ext cx="851319" cy="59592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</a:t>
          </a:r>
          <a:endParaRPr lang="en-US" sz="1700" kern="1200" dirty="0"/>
        </a:p>
      </dsp:txBody>
      <dsp:txXfrm rot="-5400000">
        <a:off x="2" y="1069301"/>
        <a:ext cx="595923" cy="255396"/>
      </dsp:txXfrm>
    </dsp:sp>
    <dsp:sp modelId="{CA9543CB-EC27-42EC-809F-0154F8602A5F}">
      <dsp:nvSpPr>
        <dsp:cNvPr id="0" name=""/>
        <dsp:cNvSpPr/>
      </dsp:nvSpPr>
      <dsp:spPr>
        <a:xfrm rot="5400000">
          <a:off x="4134495" y="-2767231"/>
          <a:ext cx="553357" cy="76305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Break down sub-tasks (with deadlines): Make a visual plan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Break down actions (with deadlines): Make a visual plan</a:t>
          </a:r>
          <a:endParaRPr lang="en-US" sz="1600" kern="1200" dirty="0"/>
        </a:p>
      </dsp:txBody>
      <dsp:txXfrm rot="-5400000">
        <a:off x="595924" y="798353"/>
        <a:ext cx="7603488" cy="499331"/>
      </dsp:txXfrm>
    </dsp:sp>
    <dsp:sp modelId="{9F3468F8-4CD5-4BF7-9861-11D3E9CDD98A}">
      <dsp:nvSpPr>
        <dsp:cNvPr id="0" name=""/>
        <dsp:cNvSpPr/>
      </dsp:nvSpPr>
      <dsp:spPr>
        <a:xfrm rot="5400000">
          <a:off x="-127697" y="1666918"/>
          <a:ext cx="851319" cy="59592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</a:t>
          </a:r>
          <a:endParaRPr lang="en-US" sz="1700" kern="1200" dirty="0"/>
        </a:p>
      </dsp:txBody>
      <dsp:txXfrm rot="-5400000">
        <a:off x="2" y="1837182"/>
        <a:ext cx="595923" cy="255396"/>
      </dsp:txXfrm>
    </dsp:sp>
    <dsp:sp modelId="{A6F40ACE-D170-4D0D-B2F8-4C1A595BE87D}">
      <dsp:nvSpPr>
        <dsp:cNvPr id="0" name=""/>
        <dsp:cNvSpPr/>
      </dsp:nvSpPr>
      <dsp:spPr>
        <a:xfrm rot="5400000">
          <a:off x="4134495" y="-1999351"/>
          <a:ext cx="553357" cy="76305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Establish work structure (to meet deadlines): Make it visual</a:t>
          </a:r>
          <a:endParaRPr lang="en-US" sz="1600" kern="1200" dirty="0"/>
        </a:p>
      </dsp:txBody>
      <dsp:txXfrm rot="-5400000">
        <a:off x="595924" y="1566233"/>
        <a:ext cx="7603488" cy="499331"/>
      </dsp:txXfrm>
    </dsp:sp>
    <dsp:sp modelId="{16BF54A4-AAC1-434B-8100-EFE3C9891073}">
      <dsp:nvSpPr>
        <dsp:cNvPr id="0" name=""/>
        <dsp:cNvSpPr/>
      </dsp:nvSpPr>
      <dsp:spPr>
        <a:xfrm rot="5400000">
          <a:off x="-127697" y="2434799"/>
          <a:ext cx="851319" cy="59592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</a:t>
          </a:r>
          <a:endParaRPr lang="en-US" sz="1700" kern="1200" dirty="0"/>
        </a:p>
      </dsp:txBody>
      <dsp:txXfrm rot="-5400000">
        <a:off x="2" y="2605063"/>
        <a:ext cx="595923" cy="255396"/>
      </dsp:txXfrm>
    </dsp:sp>
    <dsp:sp modelId="{A3288C83-1301-4677-97CE-21257322BB4F}">
      <dsp:nvSpPr>
        <dsp:cNvPr id="0" name=""/>
        <dsp:cNvSpPr/>
      </dsp:nvSpPr>
      <dsp:spPr>
        <a:xfrm rot="5400000">
          <a:off x="4134495" y="-1231470"/>
          <a:ext cx="553357" cy="76305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Establish dependencies (add them to the plan with deadlines)</a:t>
          </a:r>
          <a:endParaRPr lang="en-US" sz="1600" kern="1200" dirty="0"/>
        </a:p>
      </dsp:txBody>
      <dsp:txXfrm rot="-5400000">
        <a:off x="595924" y="2334114"/>
        <a:ext cx="7603488" cy="499331"/>
      </dsp:txXfrm>
    </dsp:sp>
    <dsp:sp modelId="{3E1E7564-636E-47C7-9150-ABB8844237B6}">
      <dsp:nvSpPr>
        <dsp:cNvPr id="0" name=""/>
        <dsp:cNvSpPr/>
      </dsp:nvSpPr>
      <dsp:spPr>
        <a:xfrm rot="5400000">
          <a:off x="-127697" y="3202679"/>
          <a:ext cx="851319" cy="59592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5</a:t>
          </a:r>
          <a:endParaRPr lang="en-US" sz="1700" kern="1200" dirty="0"/>
        </a:p>
      </dsp:txBody>
      <dsp:txXfrm rot="-5400000">
        <a:off x="2" y="3372943"/>
        <a:ext cx="595923" cy="255396"/>
      </dsp:txXfrm>
    </dsp:sp>
    <dsp:sp modelId="{598BDC20-8643-4EAC-BF9A-253EAFFDD73B}">
      <dsp:nvSpPr>
        <dsp:cNvPr id="0" name=""/>
        <dsp:cNvSpPr/>
      </dsp:nvSpPr>
      <dsp:spPr>
        <a:xfrm rot="5400000">
          <a:off x="4134495" y="-463589"/>
          <a:ext cx="553357" cy="76305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Accountability</a:t>
          </a:r>
          <a:endParaRPr lang="en-US" sz="1600" kern="1200" dirty="0"/>
        </a:p>
      </dsp:txBody>
      <dsp:txXfrm rot="-5400000">
        <a:off x="595924" y="3101995"/>
        <a:ext cx="7603488" cy="499331"/>
      </dsp:txXfrm>
    </dsp:sp>
    <dsp:sp modelId="{0535D0A3-6CF7-494A-95DB-4DA0DF904A8F}">
      <dsp:nvSpPr>
        <dsp:cNvPr id="0" name=""/>
        <dsp:cNvSpPr/>
      </dsp:nvSpPr>
      <dsp:spPr>
        <a:xfrm rot="5400000">
          <a:off x="-127697" y="3970560"/>
          <a:ext cx="851319" cy="59592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6</a:t>
          </a:r>
          <a:endParaRPr lang="en-US" sz="1700" kern="1200" dirty="0"/>
        </a:p>
      </dsp:txBody>
      <dsp:txXfrm rot="-5400000">
        <a:off x="2" y="4140824"/>
        <a:ext cx="595923" cy="255396"/>
      </dsp:txXfrm>
    </dsp:sp>
    <dsp:sp modelId="{8B1007F6-C943-4D8C-BB3F-032485E3DF06}">
      <dsp:nvSpPr>
        <dsp:cNvPr id="0" name=""/>
        <dsp:cNvSpPr/>
      </dsp:nvSpPr>
      <dsp:spPr>
        <a:xfrm rot="5400000">
          <a:off x="4134495" y="304290"/>
          <a:ext cx="553357" cy="76305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Review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Adjust deadlines, work schedule, resources</a:t>
          </a:r>
          <a:endParaRPr lang="en-US" sz="1600" kern="1200" dirty="0"/>
        </a:p>
      </dsp:txBody>
      <dsp:txXfrm rot="-5400000">
        <a:off x="595924" y="3869875"/>
        <a:ext cx="7603488" cy="499331"/>
      </dsp:txXfrm>
    </dsp:sp>
    <dsp:sp modelId="{0227EC96-0ED9-47CE-8A83-9259FEE13C79}">
      <dsp:nvSpPr>
        <dsp:cNvPr id="0" name=""/>
        <dsp:cNvSpPr/>
      </dsp:nvSpPr>
      <dsp:spPr>
        <a:xfrm rot="5400000">
          <a:off x="-127697" y="4738441"/>
          <a:ext cx="851319" cy="59592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7</a:t>
          </a:r>
          <a:endParaRPr lang="en-US" sz="1700" kern="1200" dirty="0"/>
        </a:p>
      </dsp:txBody>
      <dsp:txXfrm rot="-5400000">
        <a:off x="2" y="4908705"/>
        <a:ext cx="595923" cy="255396"/>
      </dsp:txXfrm>
    </dsp:sp>
    <dsp:sp modelId="{458EFEC6-5651-4A4D-B78F-4823086E3E73}">
      <dsp:nvSpPr>
        <dsp:cNvPr id="0" name=""/>
        <dsp:cNvSpPr/>
      </dsp:nvSpPr>
      <dsp:spPr>
        <a:xfrm rot="5400000">
          <a:off x="4134495" y="1072171"/>
          <a:ext cx="553357" cy="76305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Daily plan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Ongoing review and adjustment</a:t>
          </a:r>
          <a:endParaRPr lang="en-US" sz="1600" kern="1200" dirty="0"/>
        </a:p>
      </dsp:txBody>
      <dsp:txXfrm rot="-5400000">
        <a:off x="595924" y="4637756"/>
        <a:ext cx="7603488" cy="499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F40DAA3-741A-4052-A412-0CFFA63DD3F1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E47BC7D-559A-4795-84DE-386CBD8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49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146D35F-5553-234E-97F6-039EA3C2DDFD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255803D-9CEE-FC48-BA4B-BA048056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5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5803D-9CEE-FC48-BA4B-BA0480560B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4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peg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r="16640"/>
          <a:stretch/>
        </p:blipFill>
        <p:spPr>
          <a:xfrm>
            <a:off x="0" y="-13208"/>
            <a:ext cx="9144000" cy="68712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321323"/>
            <a:ext cx="8229600" cy="1342506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8330" y="5203998"/>
            <a:ext cx="4108470" cy="1228257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>
                <a:solidFill>
                  <a:srgbClr val="C6C7B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ROCKIT_Official_Logo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05" y="431356"/>
            <a:ext cx="6499090" cy="214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2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29467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ln>
            <a:noFill/>
          </a:ln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rgbClr val="313C4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06740"/>
            <a:ext cx="1329649" cy="194060"/>
          </a:xfrm>
        </p:spPr>
        <p:txBody>
          <a:bodyPr/>
          <a:lstStyle>
            <a:lvl1pPr>
              <a:defRPr>
                <a:solidFill>
                  <a:srgbClr val="313C4B"/>
                </a:solidFill>
              </a:defRPr>
            </a:lvl1pPr>
          </a:lstStyle>
          <a:p>
            <a:fld id="{D7874E70-FD89-46BE-8E66-6A9998A5E6A5}" type="datetime1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6548" y="6206740"/>
            <a:ext cx="4970904" cy="194060"/>
          </a:xfrm>
        </p:spPr>
        <p:txBody>
          <a:bodyPr/>
          <a:lstStyle>
            <a:lvl1pPr>
              <a:defRPr>
                <a:solidFill>
                  <a:srgbClr val="313C4B"/>
                </a:solidFill>
              </a:defRPr>
            </a:lvl1pPr>
          </a:lstStyle>
          <a:p>
            <a:r>
              <a:rPr lang="en-US" smtClean="0"/>
              <a:t>Professional &amp; Personal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4485" y="6206740"/>
            <a:ext cx="544571" cy="194060"/>
          </a:xfrm>
        </p:spPr>
        <p:txBody>
          <a:bodyPr/>
          <a:lstStyle>
            <a:lvl1pPr>
              <a:defRPr>
                <a:solidFill>
                  <a:srgbClr val="313C4B"/>
                </a:solidFill>
              </a:defRPr>
            </a:lvl1pPr>
          </a:lstStyle>
          <a:p>
            <a:fld id="{3C4B6A1C-5E0B-9145-BB8E-E5B255BC5E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4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jpeg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r="16640" b="85391"/>
          <a:stretch/>
        </p:blipFill>
        <p:spPr>
          <a:xfrm>
            <a:off x="0" y="-13207"/>
            <a:ext cx="9144000" cy="10038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3" y="90285"/>
            <a:ext cx="5485037" cy="705451"/>
          </a:xfrm>
        </p:spPr>
        <p:txBody>
          <a:bodyPr anchor="ctr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682" y="1379000"/>
            <a:ext cx="8227556" cy="4799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15A-4BAE-4195-91A1-6EEF18CBE3DF}" type="datetime1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6A1C-5E0B-9145-BB8E-E5B255BC5ED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ROCKIT_Official_Logo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48" y="135971"/>
            <a:ext cx="2141290" cy="7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6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lnSpc>
                <a:spcPct val="100000"/>
              </a:lnSpc>
              <a:spcBef>
                <a:spcPts val="480"/>
              </a:spcBef>
              <a:defRPr sz="2000"/>
            </a:lvl1pPr>
            <a:lvl2pPr>
              <a:lnSpc>
                <a:spcPct val="100000"/>
              </a:lnSpc>
              <a:spcBef>
                <a:spcPts val="480"/>
              </a:spcBef>
              <a:defRPr sz="1800"/>
            </a:lvl2pPr>
            <a:lvl3pPr>
              <a:lnSpc>
                <a:spcPct val="100000"/>
              </a:lnSpc>
              <a:spcBef>
                <a:spcPts val="480"/>
              </a:spcBef>
              <a:defRPr sz="1600"/>
            </a:lvl3pPr>
            <a:lvl4pPr>
              <a:lnSpc>
                <a:spcPct val="100000"/>
              </a:lnSpc>
              <a:spcBef>
                <a:spcPts val="480"/>
              </a:spcBef>
              <a:defRPr sz="1400"/>
            </a:lvl4pPr>
            <a:lvl5pPr>
              <a:lnSpc>
                <a:spcPct val="100000"/>
              </a:lnSpc>
              <a:spcBef>
                <a:spcPts val="48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ED26-93F3-4940-90FE-34345C4EE92D}" type="datetime1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6A1C-5E0B-9145-BB8E-E5B255BC5ED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jpeg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r="16640" b="83394"/>
          <a:stretch/>
        </p:blipFill>
        <p:spPr>
          <a:xfrm>
            <a:off x="0" y="-13208"/>
            <a:ext cx="9144000" cy="114103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9683" y="204585"/>
            <a:ext cx="5485037" cy="705451"/>
          </a:xfrm>
        </p:spPr>
        <p:txBody>
          <a:bodyPr anchor="ctr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4" name="Picture 13" descr="ROCKIT_Official_Logo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48" y="204585"/>
            <a:ext cx="2141290" cy="7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0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48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00061"/>
            <a:ext cx="4040188" cy="382610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48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00061"/>
            <a:ext cx="4041775" cy="382610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1F42-78E0-4E19-A1B3-1236C7176F1F}" type="datetime1">
              <a:rPr lang="en-US" smtClean="0"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6A1C-5E0B-9145-BB8E-E5B255BC5ED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jpeg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r="16640" b="83394"/>
          <a:stretch/>
        </p:blipFill>
        <p:spPr>
          <a:xfrm>
            <a:off x="0" y="-13208"/>
            <a:ext cx="9144000" cy="1141037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9683" y="204585"/>
            <a:ext cx="5485037" cy="705451"/>
          </a:xfrm>
        </p:spPr>
        <p:txBody>
          <a:bodyPr anchor="ctr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6" name="Picture 15" descr="ROCKIT_Official_Logo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48" y="204585"/>
            <a:ext cx="2141290" cy="7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8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9CAB-08BE-4C52-9596-1EE8A147F13F}" type="datetime1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6A1C-5E0B-9145-BB8E-E5B255BC5E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jpeg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r="16640" b="83394"/>
          <a:stretch/>
        </p:blipFill>
        <p:spPr>
          <a:xfrm>
            <a:off x="0" y="-13208"/>
            <a:ext cx="9144000" cy="114103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9683" y="204585"/>
            <a:ext cx="5485037" cy="705451"/>
          </a:xfrm>
        </p:spPr>
        <p:txBody>
          <a:bodyPr anchor="ctr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ROCKIT_Official_Logo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48" y="204585"/>
            <a:ext cx="2141290" cy="7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4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29467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ln>
            <a:noFill/>
          </a:ln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06740"/>
            <a:ext cx="1329649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3FCF97-3744-43E0-AC65-F691E0FEF871}" type="datetime1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6548" y="6206740"/>
            <a:ext cx="4970904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Professional &amp; Personal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4485" y="6206740"/>
            <a:ext cx="544571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4B6A1C-5E0B-9145-BB8E-E5B255BC5E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0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29467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ln>
            <a:noFill/>
          </a:ln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06740"/>
            <a:ext cx="1329649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BA737C-8FC6-4552-995B-1A2AAEF2142F}" type="datetime1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6548" y="6206740"/>
            <a:ext cx="4970904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Professional &amp; Personal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4485" y="6206740"/>
            <a:ext cx="544571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4B6A1C-5E0B-9145-BB8E-E5B255BC5E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5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29467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>
                <a:solidFill>
                  <a:srgbClr val="313C4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ln>
            <a:noFill/>
          </a:ln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rgbClr val="313C4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06740"/>
            <a:ext cx="1329649" cy="194060"/>
          </a:xfrm>
        </p:spPr>
        <p:txBody>
          <a:bodyPr/>
          <a:lstStyle>
            <a:lvl1pPr>
              <a:defRPr>
                <a:solidFill>
                  <a:srgbClr val="313C4B"/>
                </a:solidFill>
              </a:defRPr>
            </a:lvl1pPr>
          </a:lstStyle>
          <a:p>
            <a:fld id="{F9DF324A-B1E8-4B3C-8F43-425144DA56D8}" type="datetime1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6548" y="6206740"/>
            <a:ext cx="4970904" cy="194060"/>
          </a:xfrm>
        </p:spPr>
        <p:txBody>
          <a:bodyPr/>
          <a:lstStyle>
            <a:lvl1pPr>
              <a:defRPr>
                <a:solidFill>
                  <a:srgbClr val="313C4B"/>
                </a:solidFill>
              </a:defRPr>
            </a:lvl1pPr>
          </a:lstStyle>
          <a:p>
            <a:r>
              <a:rPr lang="en-US" smtClean="0"/>
              <a:t>Professional &amp; Personal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4485" y="6206740"/>
            <a:ext cx="544571" cy="194060"/>
          </a:xfrm>
        </p:spPr>
        <p:txBody>
          <a:bodyPr/>
          <a:lstStyle>
            <a:lvl1pPr>
              <a:defRPr>
                <a:solidFill>
                  <a:srgbClr val="313C4B"/>
                </a:solidFill>
              </a:defRPr>
            </a:lvl1pPr>
          </a:lstStyle>
          <a:p>
            <a:fld id="{3C4B6A1C-5E0B-9145-BB8E-E5B255BC5E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0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29467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ln>
            <a:noFill/>
          </a:ln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06740"/>
            <a:ext cx="1329649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9E9AF7-96DE-4C8A-9AF2-69C8C1085B0A}" type="datetime1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6548" y="6206740"/>
            <a:ext cx="4970904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Professional &amp; Personal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4485" y="6206740"/>
            <a:ext cx="544571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4B6A1C-5E0B-9145-BB8E-E5B255BC5E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6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683" y="274638"/>
            <a:ext cx="5485037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682" y="1600200"/>
            <a:ext cx="8227556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35340"/>
            <a:ext cx="1329649" cy="1940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>
                <a:solidFill>
                  <a:srgbClr val="6D7073"/>
                </a:solidFill>
              </a:defRPr>
            </a:lvl1pPr>
          </a:lstStyle>
          <a:p>
            <a:fld id="{D4083394-ED16-42CE-BCFF-FCD8C895292B}" type="datetime1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6548" y="6435340"/>
            <a:ext cx="4970904" cy="1940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200">
                <a:solidFill>
                  <a:srgbClr val="6D7073"/>
                </a:solidFill>
              </a:defRPr>
            </a:lvl1pPr>
          </a:lstStyle>
          <a:p>
            <a:r>
              <a:rPr lang="en-US" smtClean="0"/>
              <a:t>Professional &amp; Personal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96" y="6435340"/>
            <a:ext cx="544571" cy="1940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rgbClr val="6D7073"/>
                </a:solidFill>
              </a:defRPr>
            </a:lvl1pPr>
          </a:lstStyle>
          <a:p>
            <a:fld id="{3C4B6A1C-5E0B-9145-BB8E-E5B255BC5E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1" r:id="rId6"/>
    <p:sldLayoutId id="2147483655" r:id="rId7"/>
    <p:sldLayoutId id="2147483657" r:id="rId8"/>
    <p:sldLayoutId id="2147483658" r:id="rId9"/>
    <p:sldLayoutId id="2147483659" r:id="rId10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6D707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D707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6D707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6D707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6D707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rgbClr val="6D707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rringmind.com/productivity-science/" TargetMode="External"/><Relationship Id="rId7" Type="http://schemas.openxmlformats.org/officeDocument/2006/relationships/hyperlink" Target="https://www.rememberthemil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ggl.com/" TargetMode="External"/><Relationship Id="rId5" Type="http://schemas.openxmlformats.org/officeDocument/2006/relationships/hyperlink" Target="https://www.timelyapp.com/" TargetMode="External"/><Relationship Id="rId4" Type="http://schemas.openxmlformats.org/officeDocument/2006/relationships/hyperlink" Target="http://www.paymo.biz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6291" y="4572001"/>
            <a:ext cx="6179127" cy="762000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Professional &amp; Personal Development:</a:t>
            </a:r>
          </a:p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Session 4: Time Management &amp; Productivity</a:t>
            </a:r>
          </a:p>
        </p:txBody>
      </p:sp>
    </p:spTree>
    <p:extLst>
      <p:ext uri="{BB962C8B-B14F-4D97-AF65-F5344CB8AC3E}">
        <p14:creationId xmlns:p14="http://schemas.microsoft.com/office/powerpoint/2010/main" val="11133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061079356"/>
              </p:ext>
            </p:extLst>
          </p:nvPr>
        </p:nvGraphicFramePr>
        <p:xfrm>
          <a:off x="91384" y="983670"/>
          <a:ext cx="8955634" cy="5451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Management Effects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828662"/>
              </p:ext>
            </p:extLst>
          </p:nvPr>
        </p:nvGraphicFramePr>
        <p:xfrm>
          <a:off x="1385454" y="2147453"/>
          <a:ext cx="6483927" cy="3366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031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Management &amp; Productivity: </a:t>
            </a:r>
            <a:br>
              <a:rPr lang="en-US" dirty="0" smtClean="0"/>
            </a:br>
            <a:r>
              <a:rPr lang="en-US" dirty="0" smtClean="0"/>
              <a:t>Key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682" y="1122218"/>
            <a:ext cx="8227556" cy="50560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Establish your optimum work/break rhythm</a:t>
            </a:r>
          </a:p>
          <a:p>
            <a:r>
              <a:rPr lang="en-US" dirty="0"/>
              <a:t>Divide up your day (and stick to it).</a:t>
            </a:r>
          </a:p>
          <a:p>
            <a:r>
              <a:rPr lang="en-US" dirty="0" smtClean="0"/>
              <a:t>Eliminate distractions</a:t>
            </a:r>
          </a:p>
          <a:p>
            <a:r>
              <a:rPr lang="en-US" dirty="0" smtClean="0"/>
              <a:t>Be realistic</a:t>
            </a:r>
          </a:p>
          <a:p>
            <a:r>
              <a:rPr lang="en-US" dirty="0" smtClean="0"/>
              <a:t>Establish the necessary level of quality (perfection is unattainable)</a:t>
            </a:r>
          </a:p>
          <a:p>
            <a:r>
              <a:rPr lang="en-US" dirty="0"/>
              <a:t>Allow time for other </a:t>
            </a:r>
            <a:r>
              <a:rPr lang="en-US" dirty="0" smtClean="0"/>
              <a:t>responsibilities</a:t>
            </a:r>
          </a:p>
          <a:p>
            <a:r>
              <a:rPr lang="en-US" dirty="0" smtClean="0"/>
              <a:t>Allow time for you!!!</a:t>
            </a:r>
          </a:p>
          <a:p>
            <a:r>
              <a:rPr lang="en-US" dirty="0" smtClean="0"/>
              <a:t>Planning: </a:t>
            </a:r>
          </a:p>
          <a:p>
            <a:pPr lvl="1"/>
            <a:r>
              <a:rPr lang="en-US" sz="2000" dirty="0" smtClean="0"/>
              <a:t>Break projects into tasks, break tasks into actions</a:t>
            </a:r>
          </a:p>
          <a:p>
            <a:pPr lvl="1"/>
            <a:r>
              <a:rPr lang="en-US" sz="2000" dirty="0" smtClean="0"/>
              <a:t>MAKE IT VISUAL (don’t keep it in your head): Plans and deadlines.</a:t>
            </a:r>
          </a:p>
          <a:p>
            <a:pPr lvl="1"/>
            <a:r>
              <a:rPr lang="en-US" sz="2000" dirty="0" smtClean="0"/>
              <a:t>Set a deadline for each stage: Project, task and action</a:t>
            </a:r>
          </a:p>
          <a:p>
            <a:pPr lvl="1"/>
            <a:r>
              <a:rPr lang="en-US" sz="2000" dirty="0"/>
              <a:t>Create accountability</a:t>
            </a:r>
          </a:p>
          <a:p>
            <a:pPr lvl="1"/>
            <a:r>
              <a:rPr lang="en-US" sz="2000" dirty="0" smtClean="0"/>
              <a:t>Make a daily plan</a:t>
            </a:r>
          </a:p>
          <a:p>
            <a:r>
              <a:rPr lang="en-US" sz="2400" b="1" u="sng" dirty="0" smtClean="0"/>
              <a:t>Get started. Overcome Inertia.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8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Management structuring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125326"/>
              </p:ext>
            </p:extLst>
          </p:nvPr>
        </p:nvGraphicFramePr>
        <p:xfrm>
          <a:off x="1263940" y="2058411"/>
          <a:ext cx="6597076" cy="3511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7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Management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Time Management Video: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http://www.sparringmind.com/productivity-science/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Time-Management </a:t>
            </a:r>
            <a:r>
              <a:rPr lang="en-US" dirty="0"/>
              <a:t>T</a:t>
            </a:r>
            <a:r>
              <a:rPr lang="en-US" dirty="0" smtClean="0"/>
              <a:t>ools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www.paymo.biz/</a:t>
            </a:r>
            <a:endParaRPr lang="en-US" dirty="0" smtClean="0"/>
          </a:p>
          <a:p>
            <a:pPr lvl="1"/>
            <a:r>
              <a:rPr lang="en-US" u="sng" dirty="0">
                <a:hlinkClick r:id="rId5"/>
              </a:rPr>
              <a:t>https://</a:t>
            </a:r>
            <a:r>
              <a:rPr lang="en-US" u="sng" dirty="0" smtClean="0">
                <a:hlinkClick r:id="rId5"/>
              </a:rPr>
              <a:t>www.timelyapp.com</a:t>
            </a:r>
            <a:endParaRPr lang="en-US" u="sng" dirty="0" smtClean="0"/>
          </a:p>
          <a:p>
            <a:pPr lvl="1"/>
            <a:r>
              <a:rPr lang="en-US" dirty="0">
                <a:hlinkClick r:id="rId6"/>
              </a:rPr>
              <a:t>https://www.toggl.com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https://www.rememberthemilk.com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planning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940526"/>
              </p:ext>
            </p:extLst>
          </p:nvPr>
        </p:nvGraphicFramePr>
        <p:xfrm>
          <a:off x="460375" y="1149933"/>
          <a:ext cx="8226425" cy="5465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ckIT">
      <a:dk1>
        <a:srgbClr val="6D7073"/>
      </a:dk1>
      <a:lt1>
        <a:srgbClr val="FFFFFF"/>
      </a:lt1>
      <a:dk2>
        <a:srgbClr val="313C4B"/>
      </a:dk2>
      <a:lt2>
        <a:srgbClr val="FFFFFF"/>
      </a:lt2>
      <a:accent1>
        <a:srgbClr val="313C4B"/>
      </a:accent1>
      <a:accent2>
        <a:srgbClr val="17A2AE"/>
      </a:accent2>
      <a:accent3>
        <a:srgbClr val="EC5130"/>
      </a:accent3>
      <a:accent4>
        <a:srgbClr val="939598"/>
      </a:accent4>
      <a:accent5>
        <a:srgbClr val="C6C7BB"/>
      </a:accent5>
      <a:accent6>
        <a:srgbClr val="E9BB1F"/>
      </a:accent6>
      <a:hlink>
        <a:srgbClr val="00467F"/>
      </a:hlink>
      <a:folHlink>
        <a:srgbClr val="7C2B8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288</Words>
  <Application>Microsoft Office PowerPoint</Application>
  <PresentationFormat>On-screen Show (4:3)</PresentationFormat>
  <Paragraphs>73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Time Management Effects</vt:lpstr>
      <vt:lpstr>Time Management &amp; Productivity:  Key Issues</vt:lpstr>
      <vt:lpstr>Time Management structuring</vt:lpstr>
      <vt:lpstr>Time Management tools</vt:lpstr>
      <vt:lpstr>Successful planning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Baltzer</dc:creator>
  <cp:lastModifiedBy>Apollo Group User</cp:lastModifiedBy>
  <cp:revision>172</cp:revision>
  <cp:lastPrinted>2015-02-05T15:17:57Z</cp:lastPrinted>
  <dcterms:created xsi:type="dcterms:W3CDTF">2014-05-23T16:23:22Z</dcterms:created>
  <dcterms:modified xsi:type="dcterms:W3CDTF">2015-02-05T15:51:11Z</dcterms:modified>
</cp:coreProperties>
</file>