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lectricVehiclesData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61A0B2-794C-4267-8C95-C9A4959A40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Electric Vehicles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B12141-085A-4F05-B8DC-FD78AB2C54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5/28/2024 5:46:06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D1E610D-9A82-4799-AD0C-11FA3E1CF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2024-05-28T05:46:07Z</dcterms:created>
  <dcterms:modified xsi:type="dcterms:W3CDTF">2024-05-28T05:46:07Z</dcterms:modified>
</cp:coreProperties>
</file>