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59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0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2AE06-6ED4-4DDA-859C-C91D2A139C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953F14-D12C-4E90-9B33-C0C0773F2F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D70967-D788-4BBF-8443-132ABD6B5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8D2EDE-BD93-439B-9777-747D9DD7BA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947E0E-FAF0-4980-BFED-44CC5D28D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84478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BD9D3-E842-4BF9-AD10-305035038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063B34-2137-4A9A-9C7F-C634AFB944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4C8A35-51CA-426D-993B-9DB341C9A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012BFC-69E9-4B02-889E-346174BEF8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213BFD-754F-41DC-A0C2-18CB521124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3385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0DAE51D-854C-467C-8323-AE248C3933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4C561A4-3F4B-456A-B040-419001C90A1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715EE3-E012-42E8-80C2-0B01E5EC50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51DAB3-1F90-400F-9F2A-5DAAB69F1F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32DBAAA-EBFD-4D73-806B-F3EE99C1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9527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473840-0045-4743-B896-7508821468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A9B993-26EB-43D8-9E8F-42D11AA7C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75F311-C0E9-4D99-B0CC-10D11281C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5C710E-8037-40C9-8867-05A9BD7240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B758-E86D-488D-95F4-598DC2FB1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31037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D1DC62-8369-44EE-85C0-E69DB93E75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22EF14-3D0C-4AA5-8153-EB75218921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EDACA5-1EA6-49BA-80F1-C7C28EE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33DB8-35CB-49BB-9F23-0716E03C6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A36196-CC72-4C87-B630-B5FCF9928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31709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51BDF9-BCBA-40E6-926E-6FD4EB5F23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5C61B0-C45F-4423-8E24-48EA22BB4B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DCE824A-0CBB-43AE-BFDB-B51639B10F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57A3EBF-6D4F-44F2-B3E0-07C075F00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348150C-890D-4548-98A0-4BA4279474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B57E5-F47A-41F2-B89B-0B110B920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56752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15F0EA-1F49-423A-9FA6-DCA63FD30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23186-28E2-4F8E-8452-35983D903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D968041-B847-471E-897A-8FFD4D3EB9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3E5B1E-B0EA-43E2-BA59-2EF28187FF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3FE595A-24C7-4DFE-BFDB-6D5EF3E11D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B8E516-3DEA-495A-9A7E-F9CF21AAB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821DB57-8D50-4B9C-A434-4F1308EBA6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EF4347E-BDE5-4EFF-9A2D-81A6E5F4A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998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CD28D-C201-4B76-B932-61B2DE0AA1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F6438E-92E8-4DDD-8061-3D6A9B3C2F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7C761CE-DACA-4C30-A31A-019F7F9E4B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BBA041F-0DD2-46C5-972C-A5FD765981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5264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527D1E-C297-4EF6-82CB-BD93D66862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22783E-5F2B-4652-8EB0-FD24C440D0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7CD981-F2C0-4A6A-B766-D523E24F6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421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7ACC64-209F-46F8-B654-D2233001C5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0BC4E-D267-4F39-93FC-FBCF4CEC63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108115E-36A6-4003-B73D-711F9B12D7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BBA168-D901-4CB7-B43D-ED4A80E0F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E499E28-8C7D-4A35-9B99-441A15AE7F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FC277E-A1D2-4CF3-8159-840DAFDBC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4276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8FF720-A294-4791-AAA3-CC013567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C389E5C-9F84-4079-89D3-DA8A1D8BD4E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DD88AF8-43CC-4BE4-B4AC-F5692E5300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219309-7CE6-4A4A-AB31-E87519B174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E10A8-39D2-4D80-AFEB-ABB59B69C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DD9D3C-289B-4F83-A475-E83EFF1B8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0539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2B7FA3-C872-419B-85F4-303D787D3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0DCEE0-1846-4A01-9DD3-9C38503E5A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9D29C9C-1E7A-420A-B035-E5052C0868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9193D3-E6B6-4880-BF47-6A5BC3BCCA98}" type="datetimeFigureOut">
              <a:rPr lang="en-US" smtClean="0"/>
              <a:t>12/29/2021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F5DEA-F5F8-45C7-9F4C-73B11F2DFC4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80377B-445E-485F-8380-C6CE6AD19D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7CC85F-DEE5-4400-BDFD-8433741FC28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24912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www.lfd.uci.edu/~gohlke/pythonlibs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94CB7-7650-417D-885B-3A33223451F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4172308"/>
          </a:xfrm>
        </p:spPr>
        <p:txBody>
          <a:bodyPr>
            <a:normAutofit/>
          </a:bodyPr>
          <a:lstStyle/>
          <a:p>
            <a:r>
              <a:rPr lang="en-US" dirty="0"/>
              <a:t>Installing </a:t>
            </a:r>
            <a:r>
              <a:rPr lang="en-US" dirty="0" err="1"/>
              <a:t>Geopandas</a:t>
            </a:r>
            <a:r>
              <a:rPr lang="en-US" dirty="0"/>
              <a:t> on Windows When </a:t>
            </a:r>
            <a:br>
              <a:rPr lang="en-US" dirty="0"/>
            </a:br>
            <a:r>
              <a:rPr lang="en-US" dirty="0"/>
              <a:t>“</a:t>
            </a:r>
            <a:r>
              <a:rPr lang="en-US" i="1" dirty="0" err="1"/>
              <a:t>conda</a:t>
            </a:r>
            <a:r>
              <a:rPr lang="en-US" i="1" dirty="0"/>
              <a:t> install </a:t>
            </a:r>
            <a:r>
              <a:rPr lang="en-US" i="1" dirty="0" err="1"/>
              <a:t>geopandas</a:t>
            </a:r>
            <a:r>
              <a:rPr lang="en-US" i="1" dirty="0"/>
              <a:t>” </a:t>
            </a:r>
            <a:br>
              <a:rPr lang="en-US" dirty="0"/>
            </a:br>
            <a:r>
              <a:rPr lang="en-US" dirty="0"/>
              <a:t>Doesn’t Work</a:t>
            </a:r>
          </a:p>
        </p:txBody>
      </p:sp>
    </p:spTree>
    <p:extLst>
      <p:ext uri="{BB962C8B-B14F-4D97-AF65-F5344CB8AC3E}">
        <p14:creationId xmlns:p14="http://schemas.microsoft.com/office/powerpoint/2010/main" val="41995744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E3D2C8-2A49-45F8-8B7C-B5216D280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First Install Your Dependencies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7481E3-4B95-42BE-8A54-79B28A0262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Char char="-"/>
            </a:pPr>
            <a:r>
              <a:rPr lang="en-US" dirty="0"/>
              <a:t>Via Wheel:</a:t>
            </a:r>
          </a:p>
          <a:p>
            <a:pPr lvl="1">
              <a:buFontTx/>
              <a:buChar char="-"/>
            </a:pPr>
            <a:r>
              <a:rPr lang="en-US" dirty="0"/>
              <a:t>GDAL</a:t>
            </a:r>
          </a:p>
          <a:p>
            <a:pPr lvl="1">
              <a:buFontTx/>
              <a:buChar char="-"/>
            </a:pPr>
            <a:r>
              <a:rPr lang="en-US" dirty="0"/>
              <a:t>Fiona</a:t>
            </a:r>
          </a:p>
          <a:p>
            <a:pPr>
              <a:buFontTx/>
              <a:buChar char="-"/>
            </a:pPr>
            <a:r>
              <a:rPr lang="en-US" dirty="0"/>
              <a:t>Via Pip:</a:t>
            </a:r>
          </a:p>
          <a:p>
            <a:pPr lvl="1">
              <a:buFontTx/>
              <a:buChar char="-"/>
            </a:pPr>
            <a:r>
              <a:rPr lang="en-US" dirty="0" err="1"/>
              <a:t>pyproj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 err="1"/>
              <a:t>rtree</a:t>
            </a:r>
            <a:endParaRPr lang="en-US" dirty="0"/>
          </a:p>
          <a:p>
            <a:pPr lvl="1">
              <a:buFontTx/>
              <a:buChar char="-"/>
            </a:pPr>
            <a:r>
              <a:rPr lang="en-US" dirty="0"/>
              <a:t>shapely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0936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35CCB2-C4D9-4B01-9847-CB47A5856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284612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dirty="0"/>
              <a:t>Installing Via Wheel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DEAC89-A42D-49D3-B57A-BAE397EF50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218" y="1825625"/>
            <a:ext cx="7132320" cy="4351338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your system type. “</a:t>
            </a:r>
            <a:r>
              <a:rPr lang="en-US" i="1" dirty="0"/>
              <a:t>wmic </a:t>
            </a:r>
            <a:r>
              <a:rPr lang="en-US" i="1" dirty="0" err="1"/>
              <a:t>computersystem</a:t>
            </a:r>
            <a:r>
              <a:rPr lang="en-US" i="1" dirty="0"/>
              <a:t> get </a:t>
            </a:r>
            <a:r>
              <a:rPr lang="en-US" i="1" dirty="0" err="1"/>
              <a:t>systemtype</a:t>
            </a:r>
            <a:r>
              <a:rPr lang="en-US" dirty="0"/>
              <a:t>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Get your python version. “</a:t>
            </a:r>
            <a:r>
              <a:rPr lang="en-US" i="1" dirty="0"/>
              <a:t>python --version”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Find the wheel you need from </a:t>
            </a:r>
            <a:r>
              <a:rPr lang="en-US" dirty="0">
                <a:hlinkClick r:id="rId2"/>
              </a:rPr>
              <a:t>here</a:t>
            </a:r>
            <a:r>
              <a:rPr lang="en-US" dirty="0"/>
              <a:t>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Download that wheel.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Open a command prompt in that folder where you downloaded it.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Run “</a:t>
            </a:r>
            <a:r>
              <a:rPr lang="en-US" i="1" dirty="0"/>
              <a:t>pip install your-wheel-</a:t>
            </a:r>
            <a:r>
              <a:rPr lang="en-US" i="1" dirty="0" err="1"/>
              <a:t>name.whl</a:t>
            </a:r>
            <a:r>
              <a:rPr lang="en-US" i="1" dirty="0"/>
              <a:t>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93728D8-B2AA-4949-8A36-7C5DFE62BDFB}"/>
              </a:ext>
            </a:extLst>
          </p:cNvPr>
          <p:cNvSpPr txBox="1"/>
          <p:nvPr/>
        </p:nvSpPr>
        <p:spPr>
          <a:xfrm>
            <a:off x="6634132" y="3469283"/>
            <a:ext cx="470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“Package – Package – Python – 32 bit or    .</a:t>
            </a:r>
            <a:r>
              <a:rPr lang="en-US" b="1" dirty="0" err="1"/>
              <a:t>whl</a:t>
            </a:r>
            <a:r>
              <a:rPr lang="en-US" b="1" dirty="0"/>
              <a:t>”</a:t>
            </a:r>
          </a:p>
          <a:p>
            <a:r>
              <a:rPr lang="en-US" b="1" dirty="0"/>
              <a:t>  Name        Version     Version    64 bit PC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DB99219-FDFF-4E8D-A9B8-55EE0D2D899E}"/>
              </a:ext>
            </a:extLst>
          </p:cNvPr>
          <p:cNvSpPr txBox="1"/>
          <p:nvPr/>
        </p:nvSpPr>
        <p:spPr>
          <a:xfrm>
            <a:off x="361439" y="5759272"/>
            <a:ext cx="638091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Do this for </a:t>
            </a:r>
            <a:r>
              <a:rPr lang="en-US" sz="3200" b="1" dirty="0"/>
              <a:t>GDAL</a:t>
            </a:r>
            <a:r>
              <a:rPr lang="en-US" sz="3200" dirty="0"/>
              <a:t> </a:t>
            </a:r>
            <a:r>
              <a:rPr lang="en-US" sz="3200" i="1" u="sng" dirty="0"/>
              <a:t>first</a:t>
            </a:r>
            <a:r>
              <a:rPr lang="en-US" sz="3200" dirty="0"/>
              <a:t> and then </a:t>
            </a:r>
            <a:r>
              <a:rPr lang="en-US" sz="3200" b="1" dirty="0" err="1"/>
              <a:t>fiona</a:t>
            </a:r>
            <a:r>
              <a:rPr lang="en-US" sz="3200" dirty="0"/>
              <a:t>!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50861CF-DD7D-4C10-9920-34C0C22B1D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31116" y="115021"/>
            <a:ext cx="7534275" cy="1562100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81C5A565-8C72-47DF-B512-5913E77C3E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29525" y="4151495"/>
            <a:ext cx="5009257" cy="2421893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320F9B8F-D345-4D3D-8E2D-0809584064A0}"/>
              </a:ext>
            </a:extLst>
          </p:cNvPr>
          <p:cNvSpPr txBox="1"/>
          <p:nvPr/>
        </p:nvSpPr>
        <p:spPr>
          <a:xfrm rot="848212">
            <a:off x="8318613" y="2280813"/>
            <a:ext cx="33714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Ink Free" panose="03080402000500000000" pitchFamily="66" charset="0"/>
              </a:rPr>
              <a:t>So, with a 64-bit machine and Python 3.9 I want this one</a:t>
            </a:r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3022C28-D9BF-4EDE-BF5E-60CD756A68FA}"/>
              </a:ext>
            </a:extLst>
          </p:cNvPr>
          <p:cNvSpPr/>
          <p:nvPr/>
        </p:nvSpPr>
        <p:spPr>
          <a:xfrm>
            <a:off x="10905688" y="2894202"/>
            <a:ext cx="1098972" cy="2516743"/>
          </a:xfrm>
          <a:custGeom>
            <a:avLst/>
            <a:gdLst>
              <a:gd name="connsiteX0" fmla="*/ 0 w 1098972"/>
              <a:gd name="connsiteY0" fmla="*/ 0 h 2516743"/>
              <a:gd name="connsiteX1" fmla="*/ 838899 w 1098972"/>
              <a:gd name="connsiteY1" fmla="*/ 453005 h 2516743"/>
              <a:gd name="connsiteX2" fmla="*/ 1098958 w 1098972"/>
              <a:gd name="connsiteY2" fmla="*/ 1157681 h 2516743"/>
              <a:gd name="connsiteX3" fmla="*/ 847288 w 1098972"/>
              <a:gd name="connsiteY3" fmla="*/ 2365695 h 2516743"/>
              <a:gd name="connsiteX4" fmla="*/ 159391 w 1098972"/>
              <a:gd name="connsiteY4" fmla="*/ 2457974 h 25167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98972" h="2516743">
                <a:moveTo>
                  <a:pt x="0" y="0"/>
                </a:moveTo>
                <a:cubicBezTo>
                  <a:pt x="327869" y="130029"/>
                  <a:pt x="655739" y="260058"/>
                  <a:pt x="838899" y="453005"/>
                </a:cubicBezTo>
                <a:cubicBezTo>
                  <a:pt x="1022059" y="645952"/>
                  <a:pt x="1097560" y="838899"/>
                  <a:pt x="1098958" y="1157681"/>
                </a:cubicBezTo>
                <a:cubicBezTo>
                  <a:pt x="1100356" y="1476463"/>
                  <a:pt x="1003882" y="2148980"/>
                  <a:pt x="847288" y="2365695"/>
                </a:cubicBezTo>
                <a:cubicBezTo>
                  <a:pt x="690694" y="2582410"/>
                  <a:pt x="425042" y="2520192"/>
                  <a:pt x="159391" y="2457974"/>
                </a:cubicBezTo>
              </a:path>
            </a:pathLst>
          </a:custGeom>
          <a:noFill/>
          <a:ln>
            <a:solidFill>
              <a:schemeClr val="tx1"/>
            </a:solidFill>
            <a:tailEnd type="stealth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12126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47D3EB6-8EA5-4906-AA5F-F612361EBD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062" y="947737"/>
            <a:ext cx="10429875" cy="4962525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7A650A65-C759-4B2D-BAA4-501437C7F648}"/>
              </a:ext>
            </a:extLst>
          </p:cNvPr>
          <p:cNvSpPr/>
          <p:nvPr/>
        </p:nvSpPr>
        <p:spPr>
          <a:xfrm>
            <a:off x="140083" y="1529255"/>
            <a:ext cx="740979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87E0865-C4E8-4819-9734-53DAAE3D155B}"/>
              </a:ext>
            </a:extLst>
          </p:cNvPr>
          <p:cNvSpPr/>
          <p:nvPr/>
        </p:nvSpPr>
        <p:spPr>
          <a:xfrm>
            <a:off x="140082" y="5196923"/>
            <a:ext cx="740979" cy="48873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4898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5004B7-2231-45CF-B7F6-002ADF8E80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 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AB04CE-5D30-454F-A103-9ED1526E64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4178"/>
            <a:ext cx="10515600" cy="4097438"/>
          </a:xfrm>
        </p:spPr>
        <p:txBody>
          <a:bodyPr/>
          <a:lstStyle/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pyproj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rtree</a:t>
            </a:r>
            <a:r>
              <a:rPr lang="en-US" dirty="0"/>
              <a:t>”</a:t>
            </a:r>
          </a:p>
          <a:p>
            <a:r>
              <a:rPr lang="en-US" dirty="0"/>
              <a:t>“</a:t>
            </a:r>
            <a:r>
              <a:rPr lang="en-US" i="1" dirty="0"/>
              <a:t>pip install shapely</a:t>
            </a:r>
            <a:r>
              <a:rPr lang="en-US" dirty="0"/>
              <a:t>”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C98B2B-DFED-437F-8644-C57BAF921EFB}"/>
              </a:ext>
            </a:extLst>
          </p:cNvPr>
          <p:cNvSpPr txBox="1"/>
          <p:nvPr/>
        </p:nvSpPr>
        <p:spPr>
          <a:xfrm>
            <a:off x="4545227" y="4309747"/>
            <a:ext cx="172354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dirty="0"/>
              <a:t>Then…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CAD58130-EC13-4226-A053-1E07F02A67DE}"/>
              </a:ext>
            </a:extLst>
          </p:cNvPr>
          <p:cNvSpPr txBox="1">
            <a:spLocks/>
          </p:cNvSpPr>
          <p:nvPr/>
        </p:nvSpPr>
        <p:spPr>
          <a:xfrm>
            <a:off x="3517827" y="5214124"/>
            <a:ext cx="3778348" cy="7694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“</a:t>
            </a:r>
            <a:r>
              <a:rPr lang="en-US" i="1" dirty="0"/>
              <a:t>pip</a:t>
            </a:r>
            <a:r>
              <a:rPr lang="en-US" dirty="0"/>
              <a:t> </a:t>
            </a:r>
            <a:r>
              <a:rPr lang="en-US" i="1" dirty="0"/>
              <a:t>install</a:t>
            </a:r>
            <a:r>
              <a:rPr lang="en-US" dirty="0"/>
              <a:t> </a:t>
            </a:r>
            <a:r>
              <a:rPr lang="en-US" i="1" dirty="0" err="1"/>
              <a:t>geopandas</a:t>
            </a:r>
            <a:r>
              <a:rPr lang="en-US" dirty="0"/>
              <a:t>”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EBB978-1430-456B-BF99-06B44FB6C6C6}"/>
              </a:ext>
            </a:extLst>
          </p:cNvPr>
          <p:cNvSpPr txBox="1"/>
          <p:nvPr/>
        </p:nvSpPr>
        <p:spPr>
          <a:xfrm>
            <a:off x="1818968" y="1562961"/>
            <a:ext cx="855406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It is usually a good idea to update pip if you haven’t recently before installing packages:</a:t>
            </a:r>
          </a:p>
          <a:p>
            <a:pPr algn="ctr"/>
            <a:r>
              <a:rPr lang="en-US" i="1" dirty="0"/>
              <a:t>“pip install –U pip”</a:t>
            </a:r>
          </a:p>
        </p:txBody>
      </p:sp>
    </p:spTree>
    <p:extLst>
      <p:ext uri="{BB962C8B-B14F-4D97-AF65-F5344CB8AC3E}">
        <p14:creationId xmlns:p14="http://schemas.microsoft.com/office/powerpoint/2010/main" val="26602918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175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Arial</vt:lpstr>
      <vt:lpstr>Calibri</vt:lpstr>
      <vt:lpstr>Calibri Light</vt:lpstr>
      <vt:lpstr>Ink Free</vt:lpstr>
      <vt:lpstr>Office Theme</vt:lpstr>
      <vt:lpstr>Installing Geopandas on Windows When  “conda install geopandas”  Doesn’t Work</vt:lpstr>
      <vt:lpstr>First Install Your Dependencies</vt:lpstr>
      <vt:lpstr>Installing Via Wheel</vt:lpstr>
      <vt:lpstr>PowerPoint Presentation</vt:lpstr>
      <vt:lpstr>Pip Installation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Installing Geopandas on Windows When  “conda install geopandas”  Doesn’t Work</dc:title>
  <dc:creator>Matthew Bauer</dc:creator>
  <cp:lastModifiedBy>Matthew Bauer</cp:lastModifiedBy>
  <cp:revision>2</cp:revision>
  <dcterms:created xsi:type="dcterms:W3CDTF">2021-10-15T19:12:45Z</dcterms:created>
  <dcterms:modified xsi:type="dcterms:W3CDTF">2021-12-29T17:27:57Z</dcterms:modified>
</cp:coreProperties>
</file>