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AE06-6ED4-4DDA-859C-C91D2A13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3F14-D12C-4E90-9B33-C0C0773F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0967-D788-4BBF-8443-132ABD6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2EDE-BD93-439B-9777-747D9DD7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7E0E-FAF0-4980-BFED-44CC5D28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9D3-E842-4BF9-AD10-3050350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3B34-2137-4A9A-9C7F-C634AFB94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8A35-51CA-426D-993B-9DB341C9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2BFC-69E9-4B02-889E-346174B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3BFD-754F-41DC-A0C2-18CB521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AE51D-854C-467C-8323-AE248C393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61A4-3F4B-456A-B040-419001C9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5EE3-E012-42E8-80C2-0B01E5EC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DAB3-1F90-400F-9F2A-5DAAB69F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BAAA-EBFD-4D73-806B-F3EE99C1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2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3840-0045-4743-B896-75088214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B993-26EB-43D8-9E8F-42D11AA7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F311-C0E9-4D99-B0CC-10D11281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710E-8037-40C9-8867-05A9BD7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B758-E86D-488D-95F4-598DC2FB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0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DC62-8369-44EE-85C0-E69DB93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2EF14-3D0C-4AA5-8153-EB7521892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ACA5-1EA6-49BA-80F1-C7C28EE4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3DB8-35CB-49BB-9F23-0716E03C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6196-CC72-4C87-B630-B5FCF992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BDF9-BCBA-40E6-926E-6FD4EB5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61B0-C45F-4423-8E24-48EA22BB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824A-0CBB-43AE-BFDB-B51639B10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3EBF-6D4F-44F2-B3E0-07C075F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150C-890D-4548-98A0-4BA42794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B57E5-F47A-41F2-B89B-0B110B9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0EA-1F49-423A-9FA6-DCA63FD3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23186-28E2-4F8E-8452-35983D90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68041-B847-471E-897A-8FFD4D3EB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E5B1E-B0EA-43E2-BA59-2EF28187F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E595A-24C7-4DFE-BFDB-6D5EF3E11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8E516-3DEA-495A-9A7E-F9CF21AA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1DB57-8D50-4B9C-A434-4F1308E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4347E-BDE5-4EFF-9A2D-81A6E5F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D28D-C201-4B76-B932-61B2DE0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438E-92E8-4DDD-8061-3D6A9B3C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761CE-DACA-4C30-A31A-019F7F9E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A041F-0DD2-46C5-972C-A5FD765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7D1E-C297-4EF6-82CB-BD93D66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2783E-5F2B-4652-8EB0-FD24C440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CD981-F2C0-4A6A-B766-D523E24F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CC64-209F-46F8-B654-D223300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BC4E-D267-4F39-93FC-FBCF4CEC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115E-36A6-4003-B73D-711F9B12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BA168-D901-4CB7-B43D-ED4A80E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99E28-8C7D-4A35-9B99-441A15A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C277E-A1D2-4CF3-8159-840DAFD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720-A294-4791-AAA3-CC01356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89E5C-9F84-4079-89D3-DA8A1D8B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8AF8-43CC-4BE4-B4AC-F5692E530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9309-7CE6-4A4A-AB31-E87519B1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10A8-39D2-4D80-AFEB-ABB59B6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9D3C-289B-4F83-A475-E83EFF1B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B7FA3-C872-419B-85F4-303D787D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CEE0-1846-4A01-9DD3-9C38503E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9C9C-1E7A-420A-B035-E5052C08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93D3-E6B6-4880-BF47-6A5BC3BCCA9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5DEA-F5F8-45C7-9F4C-73B11F2DF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377B-445E-485F-8380-C6CE6AD19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4CB7-7650-417D-885B-3A3322345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2308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Geopandas</a:t>
            </a:r>
            <a:r>
              <a:rPr lang="en-US" dirty="0"/>
              <a:t> on Windows When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geopandas</a:t>
            </a:r>
            <a:r>
              <a:rPr lang="en-US" i="1" dirty="0"/>
              <a:t>” </a:t>
            </a:r>
            <a:br>
              <a:rPr lang="en-US" dirty="0"/>
            </a:br>
            <a:r>
              <a:rPr lang="en-US" dirty="0"/>
              <a:t>Doesn’t Work</a:t>
            </a:r>
          </a:p>
        </p:txBody>
      </p:sp>
    </p:spTree>
    <p:extLst>
      <p:ext uri="{BB962C8B-B14F-4D97-AF65-F5344CB8AC3E}">
        <p14:creationId xmlns:p14="http://schemas.microsoft.com/office/powerpoint/2010/main" val="41995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D2C8-2A49-45F8-8B7C-B5216D28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Install Your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81E3-4B95-42BE-8A54-79B28A02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Via Wheel:</a:t>
            </a:r>
          </a:p>
          <a:p>
            <a:pPr lvl="1">
              <a:buFontTx/>
              <a:buChar char="-"/>
            </a:pPr>
            <a:r>
              <a:rPr lang="en-US" dirty="0"/>
              <a:t>GDAL</a:t>
            </a:r>
          </a:p>
          <a:p>
            <a:pPr lvl="1">
              <a:buFontTx/>
              <a:buChar char="-"/>
            </a:pPr>
            <a:r>
              <a:rPr lang="en-US" dirty="0"/>
              <a:t>Fiona</a:t>
            </a:r>
          </a:p>
          <a:p>
            <a:pPr>
              <a:buFontTx/>
              <a:buChar char="-"/>
            </a:pPr>
            <a:r>
              <a:rPr lang="en-US" dirty="0"/>
              <a:t>Via Pip:</a:t>
            </a:r>
          </a:p>
          <a:p>
            <a:pPr lvl="1">
              <a:buFontTx/>
              <a:buChar char="-"/>
            </a:pPr>
            <a:r>
              <a:rPr lang="en-US" dirty="0" err="1"/>
              <a:t>pyproj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rtree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shapely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8DD465-FAF8-4D42-99A8-5ED070A12881}"/>
              </a:ext>
            </a:extLst>
          </p:cNvPr>
          <p:cNvSpPr/>
          <p:nvPr/>
        </p:nvSpPr>
        <p:spPr>
          <a:xfrm>
            <a:off x="7974769" y="3852472"/>
            <a:ext cx="3837482" cy="27731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1" i="0" dirty="0">
                <a:solidFill>
                  <a:srgbClr val="E7E9EB"/>
                </a:solidFill>
                <a:effectLst/>
                <a:latin typeface="inherit"/>
              </a:rPr>
              <a:t>This combo doesn’t seem to work:</a:t>
            </a:r>
          </a:p>
          <a:p>
            <a:pPr algn="l" fontAlgn="base"/>
            <a:r>
              <a:rPr lang="en-US" b="1" i="0" dirty="0">
                <a:solidFill>
                  <a:srgbClr val="E7E9EB"/>
                </a:solidFill>
                <a:effectLst/>
                <a:latin typeface="inherit"/>
              </a:rPr>
              <a:t>GDAL-3.3.2</a:t>
            </a:r>
          </a:p>
          <a:p>
            <a:pPr algn="l" fontAlgn="base"/>
            <a:r>
              <a:rPr lang="en-US" b="1" i="0" dirty="0">
                <a:solidFill>
                  <a:srgbClr val="E7E9EB"/>
                </a:solidFill>
                <a:effectLst/>
                <a:latin typeface="inherit"/>
              </a:rPr>
              <a:t>Fiona-1.8.20</a:t>
            </a:r>
            <a:endParaRPr lang="en-US" b="0" i="0" dirty="0">
              <a:solidFill>
                <a:srgbClr val="E7E9EB"/>
              </a:solidFill>
              <a:effectLst/>
              <a:latin typeface="-apple-system"/>
            </a:endParaRPr>
          </a:p>
          <a:p>
            <a:pPr algn="l" fontAlgn="base"/>
            <a:endParaRPr lang="en-US" b="1" i="0" dirty="0">
              <a:solidFill>
                <a:srgbClr val="E7E9EB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E7E9EB"/>
                </a:solidFill>
                <a:effectLst/>
                <a:latin typeface="inherit"/>
              </a:rPr>
              <a:t>Use this combination:</a:t>
            </a:r>
          </a:p>
          <a:p>
            <a:pPr algn="l" fontAlgn="base"/>
            <a:r>
              <a:rPr lang="en-US" b="1" i="0" dirty="0">
                <a:solidFill>
                  <a:srgbClr val="E7E9EB"/>
                </a:solidFill>
                <a:effectLst/>
                <a:latin typeface="inherit"/>
              </a:rPr>
              <a:t>GDAL-3.2.3</a:t>
            </a:r>
          </a:p>
          <a:p>
            <a:pPr algn="l" fontAlgn="base"/>
            <a:r>
              <a:rPr lang="en-US" b="1" i="0" dirty="0">
                <a:solidFill>
                  <a:srgbClr val="E7E9EB"/>
                </a:solidFill>
                <a:effectLst/>
                <a:latin typeface="inherit"/>
              </a:rPr>
              <a:t>Fiona‑1.8.19</a:t>
            </a:r>
            <a:endParaRPr lang="en-US" b="0" i="0" dirty="0">
              <a:solidFill>
                <a:srgbClr val="E7E9EB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04147-DF95-40EB-B3D8-5EF3CBE38707}"/>
              </a:ext>
            </a:extLst>
          </p:cNvPr>
          <p:cNvSpPr txBox="1"/>
          <p:nvPr/>
        </p:nvSpPr>
        <p:spPr>
          <a:xfrm>
            <a:off x="10807908" y="6364042"/>
            <a:ext cx="1259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2022.01.18</a:t>
            </a:r>
          </a:p>
        </p:txBody>
      </p:sp>
    </p:spTree>
    <p:extLst>
      <p:ext uri="{BB962C8B-B14F-4D97-AF65-F5344CB8AC3E}">
        <p14:creationId xmlns:p14="http://schemas.microsoft.com/office/powerpoint/2010/main" val="34509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CB2-C4D9-4B01-9847-CB47A58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Installing Via 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AC89-A42D-49D3-B57A-BAE397EF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825625"/>
            <a:ext cx="71323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system type. “</a:t>
            </a:r>
            <a:r>
              <a:rPr lang="en-US" i="1" dirty="0"/>
              <a:t>wmic </a:t>
            </a:r>
            <a:r>
              <a:rPr lang="en-US" i="1" dirty="0" err="1"/>
              <a:t>computersystem</a:t>
            </a:r>
            <a:r>
              <a:rPr lang="en-US" i="1" dirty="0"/>
              <a:t> get </a:t>
            </a:r>
            <a:r>
              <a:rPr lang="en-US" i="1" dirty="0" err="1"/>
              <a:t>systemtype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your python version. “</a:t>
            </a:r>
            <a:r>
              <a:rPr lang="en-US" i="1" dirty="0"/>
              <a:t>python --version”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wheel you need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that wheel.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command prompt in that folder where you downloaded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i="1" dirty="0"/>
              <a:t>pip install your-wheel-</a:t>
            </a:r>
            <a:r>
              <a:rPr lang="en-US" i="1" dirty="0" err="1"/>
              <a:t>name.whl</a:t>
            </a:r>
            <a:r>
              <a:rPr lang="en-US" i="1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728D8-B2AA-4949-8A36-7C5DFE62BDFB}"/>
              </a:ext>
            </a:extLst>
          </p:cNvPr>
          <p:cNvSpPr txBox="1"/>
          <p:nvPr/>
        </p:nvSpPr>
        <p:spPr>
          <a:xfrm>
            <a:off x="6634132" y="3469283"/>
            <a:ext cx="470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“Package – Package – Python – 32 bit or    .</a:t>
            </a:r>
            <a:r>
              <a:rPr lang="en-US" b="1" dirty="0" err="1"/>
              <a:t>whl</a:t>
            </a:r>
            <a:r>
              <a:rPr lang="en-US" b="1" dirty="0"/>
              <a:t>”</a:t>
            </a:r>
          </a:p>
          <a:p>
            <a:r>
              <a:rPr lang="en-US" b="1" dirty="0"/>
              <a:t>  Name        Version     Version    64 bit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99219-FDFF-4E8D-A9B8-55EE0D2D899E}"/>
              </a:ext>
            </a:extLst>
          </p:cNvPr>
          <p:cNvSpPr txBox="1"/>
          <p:nvPr/>
        </p:nvSpPr>
        <p:spPr>
          <a:xfrm>
            <a:off x="361439" y="5759272"/>
            <a:ext cx="6380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this for </a:t>
            </a:r>
            <a:r>
              <a:rPr lang="en-US" sz="3200" b="1" dirty="0"/>
              <a:t>GDAL</a:t>
            </a:r>
            <a:r>
              <a:rPr lang="en-US" sz="3200" dirty="0"/>
              <a:t> </a:t>
            </a:r>
            <a:r>
              <a:rPr lang="en-US" sz="3200" i="1" u="sng" dirty="0"/>
              <a:t>first</a:t>
            </a:r>
            <a:r>
              <a:rPr lang="en-US" sz="3200" dirty="0"/>
              <a:t> and then </a:t>
            </a:r>
            <a:r>
              <a:rPr lang="en-US" sz="3200" b="1" dirty="0" err="1"/>
              <a:t>fiona</a:t>
            </a:r>
            <a:r>
              <a:rPr lang="en-US" sz="3200" dirty="0"/>
              <a:t>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0861CF-DD7D-4C10-9920-34C0C22B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16" y="115021"/>
            <a:ext cx="7534275" cy="156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5A565-8C72-47DF-B512-5913E77C3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525" y="4151495"/>
            <a:ext cx="5009257" cy="2421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0F9B8F-D345-4D3D-8E2D-0809584064A0}"/>
              </a:ext>
            </a:extLst>
          </p:cNvPr>
          <p:cNvSpPr txBox="1"/>
          <p:nvPr/>
        </p:nvSpPr>
        <p:spPr>
          <a:xfrm rot="848212">
            <a:off x="8318613" y="2280813"/>
            <a:ext cx="337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k Free" panose="03080402000500000000" pitchFamily="66" charset="0"/>
              </a:rPr>
              <a:t>So, with a 64-bit machine and Python 3.9 I want this one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022C28-D9BF-4EDE-BF5E-60CD756A68FA}"/>
              </a:ext>
            </a:extLst>
          </p:cNvPr>
          <p:cNvSpPr/>
          <p:nvPr/>
        </p:nvSpPr>
        <p:spPr>
          <a:xfrm>
            <a:off x="10905688" y="2894202"/>
            <a:ext cx="1098972" cy="2516743"/>
          </a:xfrm>
          <a:custGeom>
            <a:avLst/>
            <a:gdLst>
              <a:gd name="connsiteX0" fmla="*/ 0 w 1098972"/>
              <a:gd name="connsiteY0" fmla="*/ 0 h 2516743"/>
              <a:gd name="connsiteX1" fmla="*/ 838899 w 1098972"/>
              <a:gd name="connsiteY1" fmla="*/ 453005 h 2516743"/>
              <a:gd name="connsiteX2" fmla="*/ 1098958 w 1098972"/>
              <a:gd name="connsiteY2" fmla="*/ 1157681 h 2516743"/>
              <a:gd name="connsiteX3" fmla="*/ 847288 w 1098972"/>
              <a:gd name="connsiteY3" fmla="*/ 2365695 h 2516743"/>
              <a:gd name="connsiteX4" fmla="*/ 159391 w 1098972"/>
              <a:gd name="connsiteY4" fmla="*/ 2457974 h 251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972" h="2516743">
                <a:moveTo>
                  <a:pt x="0" y="0"/>
                </a:moveTo>
                <a:cubicBezTo>
                  <a:pt x="327869" y="130029"/>
                  <a:pt x="655739" y="260058"/>
                  <a:pt x="838899" y="453005"/>
                </a:cubicBezTo>
                <a:cubicBezTo>
                  <a:pt x="1022059" y="645952"/>
                  <a:pt x="1097560" y="838899"/>
                  <a:pt x="1098958" y="1157681"/>
                </a:cubicBezTo>
                <a:cubicBezTo>
                  <a:pt x="1100356" y="1476463"/>
                  <a:pt x="1003882" y="2148980"/>
                  <a:pt x="847288" y="2365695"/>
                </a:cubicBezTo>
                <a:cubicBezTo>
                  <a:pt x="690694" y="2582410"/>
                  <a:pt x="425042" y="2520192"/>
                  <a:pt x="159391" y="2457974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D3EB6-8EA5-4906-AA5F-F612361E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947737"/>
            <a:ext cx="10429875" cy="4962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A650A65-C759-4B2D-BAA4-501437C7F648}"/>
              </a:ext>
            </a:extLst>
          </p:cNvPr>
          <p:cNvSpPr/>
          <p:nvPr/>
        </p:nvSpPr>
        <p:spPr>
          <a:xfrm>
            <a:off x="140083" y="1529255"/>
            <a:ext cx="740979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7E0865-C4E8-4819-9734-53DAAE3D155B}"/>
              </a:ext>
            </a:extLst>
          </p:cNvPr>
          <p:cNvSpPr/>
          <p:nvPr/>
        </p:nvSpPr>
        <p:spPr>
          <a:xfrm>
            <a:off x="140082" y="5196923"/>
            <a:ext cx="740979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04B7-2231-45CF-B7F6-002ADF8E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04CE-5D30-454F-A103-9ED1526E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178"/>
            <a:ext cx="10515600" cy="409743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pyproj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rtree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pip install shapely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98B2B-DFED-437F-8644-C57BAF921EFB}"/>
              </a:ext>
            </a:extLst>
          </p:cNvPr>
          <p:cNvSpPr txBox="1"/>
          <p:nvPr/>
        </p:nvSpPr>
        <p:spPr>
          <a:xfrm>
            <a:off x="4545227" y="4309747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Then…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58130-EC13-4226-A053-1E07F02A67DE}"/>
              </a:ext>
            </a:extLst>
          </p:cNvPr>
          <p:cNvSpPr txBox="1">
            <a:spLocks/>
          </p:cNvSpPr>
          <p:nvPr/>
        </p:nvSpPr>
        <p:spPr>
          <a:xfrm>
            <a:off x="3517827" y="5214124"/>
            <a:ext cx="3778348" cy="76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geopandas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BB978-1430-456B-BF99-06B44FB6C6C6}"/>
              </a:ext>
            </a:extLst>
          </p:cNvPr>
          <p:cNvSpPr txBox="1"/>
          <p:nvPr/>
        </p:nvSpPr>
        <p:spPr>
          <a:xfrm>
            <a:off x="1818968" y="1562961"/>
            <a:ext cx="855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is usually a good idea to update pip if you haven’t recently before installing packages:</a:t>
            </a:r>
          </a:p>
          <a:p>
            <a:pPr algn="ctr"/>
            <a:r>
              <a:rPr lang="en-US" i="1" dirty="0"/>
              <a:t>“pip install –U pip”</a:t>
            </a:r>
          </a:p>
        </p:txBody>
      </p:sp>
    </p:spTree>
    <p:extLst>
      <p:ext uri="{BB962C8B-B14F-4D97-AF65-F5344CB8AC3E}">
        <p14:creationId xmlns:p14="http://schemas.microsoft.com/office/powerpoint/2010/main" val="266029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inherit</vt:lpstr>
      <vt:lpstr>Ink Free</vt:lpstr>
      <vt:lpstr>Office Theme</vt:lpstr>
      <vt:lpstr>Installing Geopandas on Windows When  “conda install geopandas”  Doesn’t Work</vt:lpstr>
      <vt:lpstr>First Install Your Dependencies</vt:lpstr>
      <vt:lpstr>Installing Via Wheel</vt:lpstr>
      <vt:lpstr>PowerPoint Presentation</vt:lpstr>
      <vt:lpstr>Pip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Geopandas on Windows When  “conda install geopandas”  Doesn’t Work</dc:title>
  <dc:creator>Matthew Bauer</dc:creator>
  <cp:lastModifiedBy>Matthew Bauer</cp:lastModifiedBy>
  <cp:revision>3</cp:revision>
  <dcterms:created xsi:type="dcterms:W3CDTF">2021-10-15T19:12:45Z</dcterms:created>
  <dcterms:modified xsi:type="dcterms:W3CDTF">2022-01-18T10:44:08Z</dcterms:modified>
</cp:coreProperties>
</file>