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 Safety and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Practices and 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following table presents the inspection results for various food products over the past week.</a:t>
            </a:r>
          </a:p>
          <a:p/>
          <a:p>
            <a:r>
              <a:t>Date          Product        Inspection Type        Result        Inspector</a:t>
            </a:r>
          </a:p>
          <a:p>
            <a:r>
              <a:t>2024-07-01    Apple          Regular                Pass          John Doe</a:t>
            </a:r>
          </a:p>
          <a:p>
            <a:r>
              <a:t>2024-07-02    Banana         Follow-up              Pass          Jane Smith</a:t>
            </a:r>
          </a:p>
          <a:p>
            <a:r>
              <a:t>2024-07-03    Carrot         Regular                Fail          Emily Johnson</a:t>
            </a:r>
          </a:p>
          <a:p>
            <a:r>
              <a:t>2024-07-04    Spinach        Regular                Pass          Michael Brown</a:t>
            </a:r>
          </a:p>
          <a:p>
            <a:r>
              <a:t>2024-07-05    Strawberry     Complaint              Fail          Chris Davis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following metrics provide an overview of the quality of different food products inspected.</a:t>
            </a:r>
          </a:p>
          <a:p/>
          <a:p>
            <a:r>
              <a:t>1. Color: Apples are assessed for their color, with a standard range of 7-10.</a:t>
            </a:r>
          </a:p>
          <a:p>
            <a:r>
              <a:t>2. Firmness: Bananas are assessed for firmness, with a standard range of 3-6.</a:t>
            </a:r>
          </a:p>
          <a:p>
            <a:r>
              <a:t>3. Moisture Level: Carrots are assessed for moisture level, with a standard range of 10-15%.</a:t>
            </a:r>
          </a:p>
          <a:p>
            <a:r>
              <a:t>4. Pesticide Level: Spinach is assessed for pesticide level, with a standard of &lt;=0.02%.</a:t>
            </a:r>
          </a:p>
          <a:p>
            <a:r>
              <a:t>5. Brix Level: Strawberries are assessed for Brix level, with a standard range of 8-12.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Food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Hand Washing: Ensure all personnel wash their hands thoroughly before handling food.</a:t>
            </a:r>
          </a:p>
          <a:p>
            <a:r>
              <a:t>2. Proper Storage: Store food at the correct temperatures to prevent spoilage and contamination.</a:t>
            </a:r>
          </a:p>
          <a:p>
            <a:r>
              <a:t>3. Cross-contamination Prevention: Use separate equipment and surfaces for raw and cooked foods.</a:t>
            </a:r>
          </a:p>
          <a:p>
            <a:r>
              <a:t>4. Regular Inspections: Conduct regular inspections to ensure compliance with food safety standards.</a:t>
            </a:r>
          </a:p>
          <a:p>
            <a:r>
              <a:t>5. Training: Provide ongoing training for staff on food safety practices and protocols.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