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0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-112" y="-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8D250-1880-F743-AC2C-664F5D4FABC6}" type="datetimeFigureOut">
              <a:rPr lang="en-CH" smtClean="0"/>
              <a:t>27.08.23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16774-8315-2A4C-92ED-6BA5A5138FA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20561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16774-8315-2A4C-92ED-6BA5A5138FA8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47518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4B75-93C1-00E6-70FA-154BA1DCB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0CAF4-D340-1FF1-806D-824873AFE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9F200-C7BA-0D48-5312-340343596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3F16-898F-CE46-A643-977DED0582C6}" type="datetimeFigureOut">
              <a:rPr lang="en-CH" smtClean="0"/>
              <a:t>27.08.23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B2662-A832-C9D6-D5E1-1E65C7CAB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6180A-B69C-4F3A-8716-097B0A7F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8827-7D7C-2348-825E-EA7E2BE1D2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2405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1981C-B56B-7763-3371-CC6A50C9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EC617-3207-8D93-7FA3-F1C5EA529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A19EC-A081-3903-8837-F55826C5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3F16-898F-CE46-A643-977DED0582C6}" type="datetimeFigureOut">
              <a:rPr lang="en-CH" smtClean="0"/>
              <a:t>27.08.23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9F7A5-D0BC-77A3-9D46-0FAAD6785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E79A3-899D-1ACF-C0FB-FF68B815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8827-7D7C-2348-825E-EA7E2BE1D2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742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DB870C-10E3-E71E-B348-0E2B67085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92497-28BF-F4C1-8907-61B603BDE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29F4C-352A-CAB7-4768-5CC459A4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3F16-898F-CE46-A643-977DED0582C6}" type="datetimeFigureOut">
              <a:rPr lang="en-CH" smtClean="0"/>
              <a:t>27.08.23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988B5-44A8-65F1-C7F6-E9CD1DB3D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8077D-48DC-2608-B5C7-DC47B800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8827-7D7C-2348-825E-EA7E2BE1D2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2658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D82A-A2D0-0214-767B-E53C2875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8DE8E-CA2C-D025-201E-0F00946BD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230C3-3526-5031-672A-55C2FEC1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3F16-898F-CE46-A643-977DED0582C6}" type="datetimeFigureOut">
              <a:rPr lang="en-CH" smtClean="0"/>
              <a:t>27.08.23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F5A85-BD16-7004-0224-413025E2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AC981-4253-099C-0461-1D4B7A25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8827-7D7C-2348-825E-EA7E2BE1D2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631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804C1-704F-C9BE-4E6A-C0066C50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4A1C4-50A6-92EA-E165-361B6F324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5C335-97F3-6047-2526-A07FACFC3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3F16-898F-CE46-A643-977DED0582C6}" type="datetimeFigureOut">
              <a:rPr lang="en-CH" smtClean="0"/>
              <a:t>27.08.23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2E429-325D-C1A2-193C-29DA222CE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E2675-F959-8328-0947-D462FF72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8827-7D7C-2348-825E-EA7E2BE1D2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3367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4155-6F97-257E-FD60-55609E82C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5A3BF-EB4F-0A77-8857-D6B76505D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365C1-0CF0-F3D1-692A-7B78DC0FD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1B385-7192-A48C-C22A-2F881466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3F16-898F-CE46-A643-977DED0582C6}" type="datetimeFigureOut">
              <a:rPr lang="en-CH" smtClean="0"/>
              <a:t>27.08.23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C2853-DE0F-44A1-5972-9E5E1371C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3D1FF-C376-601B-B0DF-35964A61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8827-7D7C-2348-825E-EA7E2BE1D2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88870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7FB6-6900-418B-3B64-D8CE3264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C8BBF-AFBE-3B70-94C5-981BFDE96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96A7D-A309-B543-4608-34A5514E9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147B7-2731-0427-9CBD-36C628E30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02C583-EAFB-15F0-39D0-C87C9145B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EBB2EE-1BC0-AD39-C53F-9E2662623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3F16-898F-CE46-A643-977DED0582C6}" type="datetimeFigureOut">
              <a:rPr lang="en-CH" smtClean="0"/>
              <a:t>27.08.23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35BE17-C676-439A-3BB0-62D14F6B0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39E98C-D496-19DC-64E7-46FBC208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8827-7D7C-2348-825E-EA7E2BE1D2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952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1AA0-7C26-4D19-F919-0807DBAD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F91E9-6EA3-C202-E1E7-BC316011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3F16-898F-CE46-A643-977DED0582C6}" type="datetimeFigureOut">
              <a:rPr lang="en-CH" smtClean="0"/>
              <a:t>27.08.23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20DEA7-87D3-0A1D-B186-8987A8EE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ED23A-FB9C-35DA-B719-40655C30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8827-7D7C-2348-825E-EA7E2BE1D2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3338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045C1C-0E63-7B95-4397-8D0633401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3F16-898F-CE46-A643-977DED0582C6}" type="datetimeFigureOut">
              <a:rPr lang="en-CH" smtClean="0"/>
              <a:t>27.08.23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56FD1E-B895-F53A-7052-5075CF74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4769D-4F6D-1995-A5C4-16DD291BB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8827-7D7C-2348-825E-EA7E2BE1D2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0487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D982-4620-E2A5-60AC-C50B1302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C3C5B-FC5F-1F1C-3F0D-1BF226CE0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16395-10F6-B9E5-2EF4-81D2B26AB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13E36-32D4-C702-6BE2-C981380F7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3F16-898F-CE46-A643-977DED0582C6}" type="datetimeFigureOut">
              <a:rPr lang="en-CH" smtClean="0"/>
              <a:t>27.08.23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B371F-2C5A-1F29-81C1-0A67CD91E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188A2-D0EC-D71F-6C97-6809BA46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8827-7D7C-2348-825E-EA7E2BE1D2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6519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432F-6C15-DEFD-A3EF-F6E281EA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B92D1C-9908-25CC-A0F5-71F7EC5C5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5CEAF-FF07-049D-524C-B9C122966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11AD1-68E0-52CE-4A25-7B3E7576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3F16-898F-CE46-A643-977DED0582C6}" type="datetimeFigureOut">
              <a:rPr lang="en-CH" smtClean="0"/>
              <a:t>27.08.23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C106A-6675-DC7D-73D0-AEB64876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C9E27-702D-A232-E73C-9E1B0FC2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8827-7D7C-2348-825E-EA7E2BE1D2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4840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62805B-082F-BDA8-DD02-55A78267C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40712-4E76-1E5E-E0D3-7D43698EB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CE3EE-2D0A-796B-9547-F1F895BEC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13F16-898F-CE46-A643-977DED0582C6}" type="datetimeFigureOut">
              <a:rPr lang="en-CH" smtClean="0"/>
              <a:t>27.08.23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B0C49-2D38-1138-C62F-809681963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6B9F8-0A86-966A-7B2C-3C7870781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B8827-7D7C-2348-825E-EA7E2BE1D2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9700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46EFB-1F38-DBF3-9A67-17462C72F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5" name="Content Placeholder 4" descr="A pill in a green square&#10;&#10;Description automatically generated">
            <a:extLst>
              <a:ext uri="{FF2B5EF4-FFF2-40B4-BE49-F238E27FC236}">
                <a16:creationId xmlns:a16="http://schemas.microsoft.com/office/drawing/2014/main" id="{1E186DBD-BAD5-8A31-A934-27F89A72E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1037" y="860850"/>
            <a:ext cx="6809925" cy="5136300"/>
          </a:xfrm>
        </p:spPr>
      </p:pic>
    </p:spTree>
    <p:extLst>
      <p:ext uri="{BB962C8B-B14F-4D97-AF65-F5344CB8AC3E}">
        <p14:creationId xmlns:p14="http://schemas.microsoft.com/office/powerpoint/2010/main" val="622658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96DC-9939-419F-58CF-EA9E5E3CD9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H" sz="8000" b="1" dirty="0">
                <a:solidFill>
                  <a:schemeClr val="accent6">
                    <a:lumMod val="50000"/>
                  </a:schemeClr>
                </a:solidFill>
              </a:rPr>
              <a:t>Sprout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CE10E-9EA0-F5B0-7493-58623AE0EF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H" dirty="0"/>
              <a:t>Bärn Häckt 2023</a:t>
            </a:r>
          </a:p>
          <a:p>
            <a:r>
              <a:rPr lang="en-CH" dirty="0"/>
              <a:t>Joel Robles</a:t>
            </a:r>
          </a:p>
          <a:p>
            <a:r>
              <a:rPr lang="en-CH" dirty="0"/>
              <a:t>Chiara Stampfli</a:t>
            </a:r>
          </a:p>
          <a:p>
            <a:r>
              <a:rPr lang="en-CH" dirty="0"/>
              <a:t>Cédric Zwahlen</a:t>
            </a:r>
          </a:p>
        </p:txBody>
      </p:sp>
      <p:pic>
        <p:nvPicPr>
          <p:cNvPr id="5" name="Picture 4" descr="A green and white square with a check mark&#10;&#10;Description automatically generated">
            <a:extLst>
              <a:ext uri="{FF2B5EF4-FFF2-40B4-BE49-F238E27FC236}">
                <a16:creationId xmlns:a16="http://schemas.microsoft.com/office/drawing/2014/main" id="{C8CA144C-602E-19BE-6513-54F497B42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79" y="2004971"/>
            <a:ext cx="5392636" cy="406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0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45A6-FE69-6BDC-2C32-178D257A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ADD YOUR PRESCRIPTIONS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46B9A-2C46-A172-D618-74521C72C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AD1925-FE6B-4F79-5871-F31148DDD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303" y="1251121"/>
            <a:ext cx="10068698" cy="755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45A6-FE69-6BDC-2C32-178D257A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QUICK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46B9A-2C46-A172-D618-74521C72C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AD1925-FE6B-4F79-5871-F31148DDD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303" y="1251121"/>
            <a:ext cx="10068698" cy="75515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889796-3606-1C01-2B84-A2422C21C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8304" y="1250284"/>
            <a:ext cx="10068697" cy="755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45A6-FE69-6BDC-2C32-178D257A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RATE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46B9A-2C46-A172-D618-74521C72C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AD1925-FE6B-4F79-5871-F31148DDD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303" y="1251121"/>
            <a:ext cx="10068698" cy="75515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DB84B6-F859-B6F0-0991-460F7F599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303" y="1251121"/>
            <a:ext cx="10068699" cy="755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86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14F70-420A-49BD-134C-9B73E06E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5" name="Content Placeholder 4" descr="A bottle with a plant in it&#10;&#10;Description automatically generated">
            <a:extLst>
              <a:ext uri="{FF2B5EF4-FFF2-40B4-BE49-F238E27FC236}">
                <a16:creationId xmlns:a16="http://schemas.microsoft.com/office/drawing/2014/main" id="{242AA456-1332-A8CA-D28C-90786E907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9001" y="365125"/>
            <a:ext cx="4313997" cy="6097601"/>
          </a:xfrm>
        </p:spPr>
      </p:pic>
    </p:spTree>
    <p:extLst>
      <p:ext uri="{BB962C8B-B14F-4D97-AF65-F5344CB8AC3E}">
        <p14:creationId xmlns:p14="http://schemas.microsoft.com/office/powerpoint/2010/main" val="3033216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18</Words>
  <Application>Microsoft Macintosh PowerPoint</Application>
  <PresentationFormat>Widescreen</PresentationFormat>
  <Paragraphs>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Sprout</vt:lpstr>
      <vt:lpstr>ADD YOUR PRESCRIPTIONS</vt:lpstr>
      <vt:lpstr>QUICK OVERVIEW</vt:lpstr>
      <vt:lpstr>RATE YOURSELF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Robles Gasser Joël Gabriel</dc:creator>
  <cp:lastModifiedBy>Robles Gasser Joël Gabriel</cp:lastModifiedBy>
  <cp:revision>7</cp:revision>
  <dcterms:created xsi:type="dcterms:W3CDTF">2023-08-26T21:25:20Z</dcterms:created>
  <dcterms:modified xsi:type="dcterms:W3CDTF">2023-08-27T09:30:36Z</dcterms:modified>
</cp:coreProperties>
</file>