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70" r:id="rId4"/>
    <p:sldId id="265" r:id="rId5"/>
    <p:sldId id="259" r:id="rId6"/>
    <p:sldId id="260" r:id="rId7"/>
    <p:sldId id="261" r:id="rId8"/>
    <p:sldId id="264" r:id="rId9"/>
    <p:sldId id="262" r:id="rId10"/>
    <p:sldId id="263" r:id="rId11"/>
    <p:sldId id="271" r:id="rId12"/>
    <p:sldId id="272" r:id="rId13"/>
    <p:sldId id="274" r:id="rId14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5"/>
    <p:restoredTop sz="94720"/>
  </p:normalViewPr>
  <p:slideViewPr>
    <p:cSldViewPr snapToGrid="0">
      <p:cViewPr varScale="1">
        <p:scale>
          <a:sx n="215" d="100"/>
          <a:sy n="215" d="100"/>
        </p:scale>
        <p:origin x="51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FE3A0-CAEA-C991-3FAB-A22A99FF0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21DCD7-01A7-3CC5-FE7E-0D900CCFF3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20DDF-20D7-9661-B3B0-4B8A1F87D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0A1B-E437-374D-94A8-CF351ED170F6}" type="datetimeFigureOut">
              <a:rPr lang="en-CH" smtClean="0"/>
              <a:t>08.01.2024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96B41-4A8F-48EE-AA30-A9E5B7F3E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B5300-E700-9B32-E2EB-89E763F5F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C90F-178A-424E-9DC5-376C84F58C0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67571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ABBF8-7E6C-E211-95E4-64A8ED680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D3BADC-FD28-DEBE-ED14-44CC3598B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D81BD-52DD-70B8-75A1-C75E05AC2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0A1B-E437-374D-94A8-CF351ED170F6}" type="datetimeFigureOut">
              <a:rPr lang="en-CH" smtClean="0"/>
              <a:t>08.01.2024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29BE4-844D-87D8-0F15-2970B856C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ACBB7-9A7E-A778-3242-1B4EE1CC3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C90F-178A-424E-9DC5-376C84F58C0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5995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ECC90C-56B5-36AB-AFD9-C4765D0F8B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5EA09-ECC7-A59B-E5AA-27723485F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20E51-54EB-CCAE-2842-4FE8B1A76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0A1B-E437-374D-94A8-CF351ED170F6}" type="datetimeFigureOut">
              <a:rPr lang="en-CH" smtClean="0"/>
              <a:t>08.01.2024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96B24-917F-C8FB-5E18-BC9E8C430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99CBD-200E-65FB-A3CA-76F04E814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C90F-178A-424E-9DC5-376C84F58C0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4047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A850-102B-1F89-5099-70848BD77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B8E4B-2F1A-2E9B-2611-A6FADB9CD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BB424-3FE2-6701-D7C9-BBCC086BF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0A1B-E437-374D-94A8-CF351ED170F6}" type="datetimeFigureOut">
              <a:rPr lang="en-CH" smtClean="0"/>
              <a:t>08.01.2024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99EBF-8A73-A95A-1DE4-84600CBD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90856-7E16-61C4-3C44-B8BEF8DC2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C90F-178A-424E-9DC5-376C84F58C0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8688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44E9F-0922-B076-D871-55BCAE434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ECCAD-143E-BC65-24EB-B7402D8A7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A6700-FFE0-FD2E-87A7-4EEA8619E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0A1B-E437-374D-94A8-CF351ED170F6}" type="datetimeFigureOut">
              <a:rPr lang="en-CH" smtClean="0"/>
              <a:t>08.01.2024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35F7D-591D-E03C-E0DF-4FFD64DF0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D4FE4-6E47-2B1E-367C-308229B07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C90F-178A-424E-9DC5-376C84F58C0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058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542CF-003D-382D-0B6E-CBC41C4FC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6BB13-CF01-2B1E-3214-B78A78A389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0AB70-446A-2778-EA3F-8E8E657E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DC896-D3AC-4399-48EB-F4E7AB8B8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0A1B-E437-374D-94A8-CF351ED170F6}" type="datetimeFigureOut">
              <a:rPr lang="en-CH" smtClean="0"/>
              <a:t>08.01.2024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EFA94-EAC7-18A9-1BAA-632CA2F6B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2C6F4-C355-57FF-AE4B-F1680FF41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C90F-178A-424E-9DC5-376C84F58C0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31694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690C2-8BE1-FE44-F3E1-2F670AC13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C286A-846B-4A09-482A-8F1E29070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CD2F13-CDD5-584D-AE88-7C86761C4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5137E7-98EC-31D3-A9C7-52C0167AD6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FE3FE5-C127-03AB-4B7B-3311B29EA6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5EF976-EAE0-9538-E0D4-C754C8A42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0A1B-E437-374D-94A8-CF351ED170F6}" type="datetimeFigureOut">
              <a:rPr lang="en-CH" smtClean="0"/>
              <a:t>08.01.2024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94AC43-9709-E1CD-D932-65CB46B98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4B89D-51E3-C82D-276A-5F4933552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C90F-178A-424E-9DC5-376C84F58C0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58355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7DE51-2783-5CA4-5BD6-0380B76B3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463426-329E-1C35-13AD-E169585BC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0A1B-E437-374D-94A8-CF351ED170F6}" type="datetimeFigureOut">
              <a:rPr lang="en-CH" smtClean="0"/>
              <a:t>08.01.2024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934DEC-6D5F-795D-A929-6DFB7D09D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B949BA-1351-C46E-44D2-BDCAEB6FB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C90F-178A-424E-9DC5-376C84F58C0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06520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64E80F-6E4C-22A7-9637-D89D9E3E7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0A1B-E437-374D-94A8-CF351ED170F6}" type="datetimeFigureOut">
              <a:rPr lang="en-CH" smtClean="0"/>
              <a:t>08.01.2024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3CE3B0-C159-CC18-5993-63B8D61E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72F50-EED8-E384-05D7-25201C0B4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C90F-178A-424E-9DC5-376C84F58C0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78763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A07AF-5FBE-3FB0-846E-783B17090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9FBE2-BA75-E254-B0F5-07E6E24C7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276EA-C2A5-9B6E-46F5-9F093C480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6A84D-897B-6ED9-2E1B-F7330CB42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0A1B-E437-374D-94A8-CF351ED170F6}" type="datetimeFigureOut">
              <a:rPr lang="en-CH" smtClean="0"/>
              <a:t>08.01.2024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85A81-F8D9-57A4-05C4-A8FCE397F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3452C-C6BE-8C72-E6F6-1B1D0BA72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C90F-178A-424E-9DC5-376C84F58C0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38089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4C990-E04C-A7C9-2FAB-66BC1CA22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C1123A-4C81-6240-B37B-E856672201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4551F-8CC9-F15B-1F8B-A89551662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D6107-D040-BAC9-0C27-57A7724AF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0A1B-E437-374D-94A8-CF351ED170F6}" type="datetimeFigureOut">
              <a:rPr lang="en-CH" smtClean="0"/>
              <a:t>08.01.2024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B6FD2-7FEE-55B0-A071-D57318DB3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C3A87-6404-B6F6-ED2E-A131F8CB7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C90F-178A-424E-9DC5-376C84F58C0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67814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0CE6B3-1F40-FE5D-CC91-75E5DE1D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387CB-F769-E128-AC68-F3DDA9F1E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5B92A-B586-1387-B1B5-CA2D901CD9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B0A1B-E437-374D-94A8-CF351ED170F6}" type="datetimeFigureOut">
              <a:rPr lang="en-CH" smtClean="0"/>
              <a:t>08.01.2024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83A24-E1F5-6A9A-AE50-AB13EC598A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D0D5B-3B4A-774E-AB49-A44CAF61C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DC90F-178A-424E-9DC5-376C84F58C0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0738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identity.foundation/bbs-signature/draft-irtf-cfrg-bbs-signature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BF215-EF7F-F6FE-D95F-3B09DE9E55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H" dirty="0"/>
              <a:t>BBS Signature Scheme</a:t>
            </a:r>
            <a:br>
              <a:rPr lang="en-CH" dirty="0"/>
            </a:br>
            <a:r>
              <a:rPr lang="en-CH" dirty="0"/>
              <a:t>From Theory to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BD7591-EF59-4305-08C5-D0381C2E21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H" dirty="0"/>
              <a:t>Joël Gabriel Robles Gasser</a:t>
            </a:r>
          </a:p>
          <a:p>
            <a:r>
              <a:rPr lang="en-CH" dirty="0"/>
              <a:t>&amp; </a:t>
            </a:r>
          </a:p>
          <a:p>
            <a:r>
              <a:rPr lang="en-CH" dirty="0"/>
              <a:t>Miguel Angel Schweizer</a:t>
            </a:r>
          </a:p>
        </p:txBody>
      </p:sp>
      <p:pic>
        <p:nvPicPr>
          <p:cNvPr id="4" name="Picture 3" descr="A blue and yellow logo&#10;&#10;Description automatically generated">
            <a:extLst>
              <a:ext uri="{FF2B5EF4-FFF2-40B4-BE49-F238E27FC236}">
                <a16:creationId xmlns:a16="http://schemas.microsoft.com/office/drawing/2014/main" id="{FF48E7DC-8239-43B3-AD02-47F3C8598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35637"/>
            <a:ext cx="1856738" cy="103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423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1C040-2CAE-22FA-0C51-6E8A0257A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Encountered Problems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EDB9-689F-E551-D3E0-C6DA8B776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Difficult Research</a:t>
            </a:r>
          </a:p>
          <a:p>
            <a:r>
              <a:rPr lang="en-CH" dirty="0"/>
              <a:t>High Mathematics</a:t>
            </a:r>
          </a:p>
          <a:p>
            <a:r>
              <a:rPr lang="en-CH" dirty="0"/>
              <a:t>Constant change of the Draft</a:t>
            </a:r>
          </a:p>
          <a:p>
            <a:r>
              <a:rPr lang="en-CH" dirty="0"/>
              <a:t>A lot of mistakes in the Draft</a:t>
            </a:r>
          </a:p>
          <a:p>
            <a:endParaRPr lang="en-CH" dirty="0"/>
          </a:p>
          <a:p>
            <a:endParaRPr lang="en-CH" dirty="0"/>
          </a:p>
        </p:txBody>
      </p:sp>
      <p:pic>
        <p:nvPicPr>
          <p:cNvPr id="6" name="Picture 5" descr="A blue and yellow logo&#10;&#10;Description automatically generated">
            <a:extLst>
              <a:ext uri="{FF2B5EF4-FFF2-40B4-BE49-F238E27FC236}">
                <a16:creationId xmlns:a16="http://schemas.microsoft.com/office/drawing/2014/main" id="{D4EC0B85-7A04-7107-C43F-210D18719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35637"/>
            <a:ext cx="1856738" cy="103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717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BE567-8316-49C5-CD0A-4433EBB12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Is the goal achieved?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B9646-3600-6E60-E5D8-0BCC006A7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YES!</a:t>
            </a:r>
          </a:p>
          <a:p>
            <a:endParaRPr lang="en-CH" dirty="0"/>
          </a:p>
          <a:p>
            <a:r>
              <a:rPr lang="en-CH" dirty="0"/>
              <a:t>Working Java code for the next step -&gt; Bachelor-Thesis</a:t>
            </a:r>
          </a:p>
        </p:txBody>
      </p:sp>
    </p:spTree>
    <p:extLst>
      <p:ext uri="{BB962C8B-B14F-4D97-AF65-F5344CB8AC3E}">
        <p14:creationId xmlns:p14="http://schemas.microsoft.com/office/powerpoint/2010/main" val="1270258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7FB0F-6617-A9DA-3AF2-A0371AA95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D5348-BB02-49AC-A2A0-0AFEB6553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7290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BF215-EF7F-F6FE-D95F-3B09DE9E55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H" dirty="0"/>
              <a:t>Thank you for listening!</a:t>
            </a:r>
          </a:p>
        </p:txBody>
      </p:sp>
      <p:pic>
        <p:nvPicPr>
          <p:cNvPr id="4" name="Picture 3" descr="A blue and yellow logo&#10;&#10;Description automatically generated">
            <a:extLst>
              <a:ext uri="{FF2B5EF4-FFF2-40B4-BE49-F238E27FC236}">
                <a16:creationId xmlns:a16="http://schemas.microsoft.com/office/drawing/2014/main" id="{FF48E7DC-8239-43B3-AD02-47F3C8598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35637"/>
            <a:ext cx="1856738" cy="103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162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2904-9C91-7F3E-2F8C-81B8F9719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25C1D-BEC0-65B6-4E31-0822BD767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Implement the Identity Foundation BBS Signature Scheme Draft Pseudocode into Java code</a:t>
            </a:r>
          </a:p>
          <a:p>
            <a:endParaRPr lang="en-CH" dirty="0"/>
          </a:p>
          <a:p>
            <a:endParaRPr lang="en-CH" dirty="0"/>
          </a:p>
        </p:txBody>
      </p:sp>
      <p:pic>
        <p:nvPicPr>
          <p:cNvPr id="4" name="Picture 3" descr="A blue and yellow logo&#10;&#10;Description automatically generated">
            <a:extLst>
              <a:ext uri="{FF2B5EF4-FFF2-40B4-BE49-F238E27FC236}">
                <a16:creationId xmlns:a16="http://schemas.microsoft.com/office/drawing/2014/main" id="{EBBA20AC-35DC-6D33-9A2A-048245CAA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35637"/>
            <a:ext cx="1856738" cy="103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017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9B98C-575F-F790-8FDE-A2E8EEC19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13268-1415-D3AD-F25D-1BCAC1C81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23054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0D0F6-46D4-9C67-65DD-5C3C74FE2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Why is BBS so fancy?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A6693-08E8-2824-A1D6-3407C93C0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Decentralized Identity</a:t>
            </a:r>
          </a:p>
          <a:p>
            <a:r>
              <a:rPr lang="en-CH" dirty="0"/>
              <a:t>Verifiable Credentials</a:t>
            </a:r>
          </a:p>
          <a:p>
            <a:r>
              <a:rPr lang="en-CH" dirty="0"/>
              <a:t>Selective Disclosure</a:t>
            </a:r>
          </a:p>
          <a:p>
            <a:r>
              <a:rPr lang="en-CH" dirty="0"/>
              <a:t>Linked Secrets</a:t>
            </a:r>
          </a:p>
          <a:p>
            <a:r>
              <a:rPr lang="en-CH" dirty="0"/>
              <a:t>Unlinkable Proofs</a:t>
            </a:r>
          </a:p>
          <a:p>
            <a:r>
              <a:rPr lang="en-CH" dirty="0"/>
              <a:t>Proof of Posession</a:t>
            </a:r>
          </a:p>
        </p:txBody>
      </p:sp>
      <p:pic>
        <p:nvPicPr>
          <p:cNvPr id="4" name="Picture 3" descr="A blue and yellow logo&#10;&#10;Description automatically generated">
            <a:extLst>
              <a:ext uri="{FF2B5EF4-FFF2-40B4-BE49-F238E27FC236}">
                <a16:creationId xmlns:a16="http://schemas.microsoft.com/office/drawing/2014/main" id="{F2D2D8E8-7F9F-FBFA-8BF6-417F46C91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35637"/>
            <a:ext cx="1856738" cy="103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79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A3E5A-AB9D-A651-920A-1F1305723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BLS12-381</a:t>
            </a:r>
          </a:p>
        </p:txBody>
      </p:sp>
      <p:pic>
        <p:nvPicPr>
          <p:cNvPr id="5" name="Content Placeholder 4" descr="A graph of a function&#10;&#10;Description automatically generated">
            <a:extLst>
              <a:ext uri="{FF2B5EF4-FFF2-40B4-BE49-F238E27FC236}">
                <a16:creationId xmlns:a16="http://schemas.microsoft.com/office/drawing/2014/main" id="{A7E32622-5531-128A-4875-6A3C47DE3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1670" y="1690688"/>
            <a:ext cx="4305340" cy="4351338"/>
          </a:xfrm>
        </p:spPr>
      </p:pic>
      <p:pic>
        <p:nvPicPr>
          <p:cNvPr id="3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24C22B-735C-CE50-DBD4-C0A6D2A07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2454" y="1690688"/>
            <a:ext cx="3780670" cy="4351338"/>
          </a:xfrm>
          <a:prstGeom prst="rect">
            <a:avLst/>
          </a:prstGeom>
        </p:spPr>
      </p:pic>
      <p:pic>
        <p:nvPicPr>
          <p:cNvPr id="4" name="Picture 3" descr="A blue and yellow logo&#10;&#10;Description automatically generated">
            <a:extLst>
              <a:ext uri="{FF2B5EF4-FFF2-40B4-BE49-F238E27FC236}">
                <a16:creationId xmlns:a16="http://schemas.microsoft.com/office/drawing/2014/main" id="{2765521A-14CE-16E4-0086-F06CCE1B8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735637"/>
            <a:ext cx="1856738" cy="103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574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CA786-9B39-CB25-FA4F-CDE75F0BF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Polynomials</a:t>
            </a:r>
          </a:p>
        </p:txBody>
      </p:sp>
      <p:pic>
        <p:nvPicPr>
          <p:cNvPr id="5" name="Content Placeholder 4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2A4689CD-93FA-89AE-A9A5-6ED532F80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2350" y="2317750"/>
            <a:ext cx="10147300" cy="2222500"/>
          </a:xfrm>
        </p:spPr>
      </p:pic>
      <p:pic>
        <p:nvPicPr>
          <p:cNvPr id="3" name="Picture 2" descr="A blue and yellow logo&#10;&#10;Description automatically generated">
            <a:extLst>
              <a:ext uri="{FF2B5EF4-FFF2-40B4-BE49-F238E27FC236}">
                <a16:creationId xmlns:a16="http://schemas.microsoft.com/office/drawing/2014/main" id="{287DFC49-94B4-1042-D0F6-14F88805B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35637"/>
            <a:ext cx="1856738" cy="103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84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99B38-EA10-0B76-D006-1C65B6892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Pairings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BCC1D-B6CD-ACEE-F01A-2011A2B14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  <p:pic>
        <p:nvPicPr>
          <p:cNvPr id="4" name="Picture 3" descr="A blue and yellow logo&#10;&#10;Description automatically generated">
            <a:extLst>
              <a:ext uri="{FF2B5EF4-FFF2-40B4-BE49-F238E27FC236}">
                <a16:creationId xmlns:a16="http://schemas.microsoft.com/office/drawing/2014/main" id="{E8DB973C-F747-71F6-D52A-569D8C89A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35637"/>
            <a:ext cx="1856738" cy="103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463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919AC-B6DE-87C5-28A8-48C73F4E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The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E2F23-AA70-BB55-1881-22A10BB71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hlinkClick r:id="rId2"/>
              </a:rPr>
              <a:t>Identity Foundation BBS Signature Scheme Draft</a:t>
            </a:r>
            <a:endParaRPr lang="en-CH" dirty="0"/>
          </a:p>
        </p:txBody>
      </p:sp>
      <p:pic>
        <p:nvPicPr>
          <p:cNvPr id="4" name="Picture 3" descr="A blue and yellow logo&#10;&#10;Description automatically generated">
            <a:extLst>
              <a:ext uri="{FF2B5EF4-FFF2-40B4-BE49-F238E27FC236}">
                <a16:creationId xmlns:a16="http://schemas.microsoft.com/office/drawing/2014/main" id="{CB1F432C-C13C-015D-3227-AB73986D5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35637"/>
            <a:ext cx="1856738" cy="103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842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B5277-9170-7298-F48C-DEB578EB0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A2AA3-F054-E6E0-6731-CA3C036E0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  <p:pic>
        <p:nvPicPr>
          <p:cNvPr id="4" name="Picture 3" descr="A blue and yellow logo&#10;&#10;Description automatically generated">
            <a:extLst>
              <a:ext uri="{FF2B5EF4-FFF2-40B4-BE49-F238E27FC236}">
                <a16:creationId xmlns:a16="http://schemas.microsoft.com/office/drawing/2014/main" id="{D207DB8F-F680-33DC-0423-E62144173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35637"/>
            <a:ext cx="1856738" cy="103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604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1323</TotalTime>
  <Words>101</Words>
  <Application>Microsoft Macintosh PowerPoint</Application>
  <PresentationFormat>Widescreen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BBS Signature Scheme From Theory to Implementation</vt:lpstr>
      <vt:lpstr>Task</vt:lpstr>
      <vt:lpstr>Example</vt:lpstr>
      <vt:lpstr>Why is BBS so fancy?</vt:lpstr>
      <vt:lpstr>BLS12-381</vt:lpstr>
      <vt:lpstr>Polynomials</vt:lpstr>
      <vt:lpstr>Pairings</vt:lpstr>
      <vt:lpstr>The Recipe</vt:lpstr>
      <vt:lpstr>Implementation</vt:lpstr>
      <vt:lpstr>Encountered Problems</vt:lpstr>
      <vt:lpstr>Is the goal achieved?</vt:lpstr>
      <vt:lpstr>Questions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Schweizer Miguel Angel</dc:creator>
  <cp:lastModifiedBy>Schweizer Miguel Angel</cp:lastModifiedBy>
  <cp:revision>6</cp:revision>
  <dcterms:created xsi:type="dcterms:W3CDTF">2024-01-07T12:57:57Z</dcterms:created>
  <dcterms:modified xsi:type="dcterms:W3CDTF">2024-01-08T19:17:38Z</dcterms:modified>
</cp:coreProperties>
</file>