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296" autoAdjust="0"/>
  </p:normalViewPr>
  <p:slideViewPr>
    <p:cSldViewPr snapToGrid="0" snapToObjects="1">
      <p:cViewPr>
        <p:scale>
          <a:sx n="125" d="100"/>
          <a:sy n="125" d="100"/>
        </p:scale>
        <p:origin x="1024" y="2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10.01.24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7600" b="1760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A lot of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Implement the Identity Foundation BBS Signature Scheme Draft Pseudocode into Java code</a:t>
            </a:r>
          </a:p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Taks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Polynomials</a:t>
            </a:r>
            <a:endParaRPr lang="de-CH" dirty="0"/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317750"/>
            <a:ext cx="1014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dirty="0"/>
          </a:p>
          <a:p>
            <a:endParaRPr lang="de-CH" i="1" dirty="0"/>
          </a:p>
          <a:p>
            <a:r>
              <a:rPr lang="de-CH" dirty="0" err="1"/>
              <a:t>Miller’s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97" y="2425189"/>
            <a:ext cx="5059680" cy="26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87</TotalTime>
  <Words>272</Words>
  <Application>Microsoft Macintosh PowerPoint</Application>
  <PresentationFormat>Custom</PresentationFormat>
  <Paragraphs>53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Lucida Sans</vt:lpstr>
      <vt:lpstr>Wingdings 3</vt:lpstr>
      <vt:lpstr>BFH_PPT_Vorlage_16-9</vt:lpstr>
      <vt:lpstr>BBS Signature Scheme</vt:lpstr>
      <vt:lpstr>Taks</vt:lpstr>
      <vt:lpstr>Example</vt:lpstr>
      <vt:lpstr>Why is BBS so fancy?</vt:lpstr>
      <vt:lpstr>BLS12-381</vt:lpstr>
      <vt:lpstr>Polynomials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5</cp:revision>
  <cp:lastPrinted>2013-08-23T11:57:04Z</cp:lastPrinted>
  <dcterms:created xsi:type="dcterms:W3CDTF">2024-01-10T15:58:05Z</dcterms:created>
  <dcterms:modified xsi:type="dcterms:W3CDTF">2024-01-10T17:25:06Z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