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9" r:id="rId4"/>
    <p:sldId id="258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6E206-6937-F945-AEAD-20D79A429983}" type="datetimeFigureOut">
              <a:rPr lang="en-CH" smtClean="0"/>
              <a:t>07.11.23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2BC67-E42B-C749-A774-C7ED0EEEA5A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387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2BC67-E42B-C749-A774-C7ED0EEEA5A5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434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A624-59B8-0A03-1B76-F5CBB2880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67232-7DA6-CBAA-8319-B1E727076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E9C73-F78B-47C1-C6AB-09ADC021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07.11.23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7235-1B56-94FA-9C99-079E146B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13A34-1473-0A68-75D1-680FC7A6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604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B2B8-8D4C-60EC-5ECC-2630720B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60921-705D-9AD4-3FB7-88F588217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8593C-2C5E-C16E-3117-85482702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07.11.23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5B25-2C32-ED2B-0251-BBB6E2F0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91572-E791-5F59-A509-48917D97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25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A891F-713A-88C7-E5D0-6E6C57F54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FD9F-D7EB-AAED-B56C-D0B4FB915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CCF7-31F4-5566-E94B-BF32CA4E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07.11.23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57CF8-3E28-2151-CCE3-F2206FD2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F8744-0EB1-8998-3EAC-E2FD4DFA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615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D3C1-2484-EA2C-09EC-9517E9DC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91E8-CE71-4C2B-9DD2-B5F7AA8A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973A-8B56-4E9C-75B3-FD1FFD33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07.11.23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D32D8-92E5-F622-2981-1D09B37B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1684-9F75-FD61-3F86-53F15298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427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6568-7D69-F38D-161C-362835EF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CEE5A-B592-3CAC-43F7-E9E3B89B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14973-4618-1449-5537-8E9E350E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07.11.23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9FD67-55DB-E22A-C965-11F95400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42A3-866A-36ED-8C62-04B4F567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310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1BE7-F157-6538-B283-C20F93B2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1A0F-8B44-C88F-1E25-BEE0F032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9F2AF-6645-9B58-6B6D-AFF69BF6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7CADD-87D3-DD99-5C7D-9CA62D98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07.11.23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10560-C40E-31B1-5D13-302227A1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00855-80D0-05B7-21F7-EC9FF518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756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437E-C0FD-1C20-9D2B-936FBEB6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95709-3820-C072-30E3-17CE4EFC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757B0-00DB-08FF-A2DE-CC2A4F25F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20F8C-B73B-2DA6-64FB-1B5872B00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4DA4D-C930-FD54-DB64-94B3BC198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86B9-82AD-14CD-1774-2C276ABC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07.11.23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0C3CF-9B5B-FC10-8995-F9BB1280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11630-C10A-3E07-E0FB-4996C0A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553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0074-A9B1-C0A4-4CD9-CC34E469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75297-AD8F-5EF3-443E-180F980C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07.11.23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A318B-9519-2349-9144-4E9F0C97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3EC5A-72D3-F731-A003-042B6E7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296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32673-8F8E-DBD7-FA03-707128A2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07.11.23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A9605-0113-99F4-D121-A40E83E5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CDCC-41F9-9853-A94C-005C6567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789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2940-3823-E7CD-5EED-AAAE0C1D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414A-72E4-6ABB-3380-B8CDD476A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1027A-C76E-2C01-66BB-E5D39D817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8A6D7-CC7E-65A5-30CC-1D68244D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07.11.23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A5798-4D30-6E73-1B84-DF3E75B1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4E06E-67EA-D5BB-7962-76E4FE6C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536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592A-33A4-B944-6801-767AA512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ACE87-97F3-564B-19A1-0488E563E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C8C69-716B-9A72-EFCC-24123B7CA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C2BE-494F-FBD2-AAE9-F0D64039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429B-8540-3A49-8A72-2559FFD8210B}" type="datetimeFigureOut">
              <a:rPr lang="en-CH" smtClean="0"/>
              <a:t>07.11.23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AEB70-1F35-F6CD-B53C-D802CD09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4DB83-5B3F-5984-AF66-0B97C596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772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F5217-910D-3DCE-9670-3D5A4305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8B8A0-3003-7F3E-E1D0-AB3EED99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7AEB-535D-EAE1-0B1E-C64574C92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429B-8540-3A49-8A72-2559FFD8210B}" type="datetimeFigureOut">
              <a:rPr lang="en-CH" smtClean="0"/>
              <a:t>07.11.23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7424-B09D-4C1F-5A95-3DD354BF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90023-1773-AB67-9F89-4FBFF1C15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119E2-C969-B846-89F4-A2CA2B3C82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250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ABED-96D0-37C1-5381-3F9E0F284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Pairing Based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63F8A-50A9-3F16-CD2C-1162A54C8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Presentation Project 2 </a:t>
            </a:r>
          </a:p>
          <a:p>
            <a:r>
              <a:rPr lang="en-CH" dirty="0"/>
              <a:t>by </a:t>
            </a:r>
          </a:p>
          <a:p>
            <a:r>
              <a:rPr lang="en-CH" dirty="0"/>
              <a:t>Joel Robles</a:t>
            </a:r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FFD4220B-C78F-E4BC-691E-218F4F26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3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9086-BF03-4A96-D7AA-83C08CC3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is a pairing?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E2912-FB36-F76A-5A94-1662FF8DB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E2912-FB36-F76A-5A94-1662FF8DB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4DDC47DC-E7A4-5A58-B491-FBFB7DF6B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  <p:pic>
        <p:nvPicPr>
          <p:cNvPr id="8" name="Picture 7" descr="A drawing of a graph&#10;&#10;Description automatically generated with medium confidence">
            <a:extLst>
              <a:ext uri="{FF2B5EF4-FFF2-40B4-BE49-F238E27FC236}">
                <a16:creationId xmlns:a16="http://schemas.microsoft.com/office/drawing/2014/main" id="{C29CAC04-C6AA-B32A-62CE-BEF90A7F4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975" y="2916229"/>
            <a:ext cx="4464050" cy="312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9086-BF03-4A96-D7AA-83C08CC3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is a pairing?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E2912-FB36-F76A-5A94-1662FF8DB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E2912-FB36-F76A-5A94-1662FF8DB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4DDC47DC-E7A4-5A58-B491-FBFB7DF6B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  <p:pic>
        <p:nvPicPr>
          <p:cNvPr id="8" name="Picture 7" descr="A drawing of a graph&#10;&#10;Description automatically generated with medium confidence">
            <a:extLst>
              <a:ext uri="{FF2B5EF4-FFF2-40B4-BE49-F238E27FC236}">
                <a16:creationId xmlns:a16="http://schemas.microsoft.com/office/drawing/2014/main" id="{C29CAC04-C6AA-B32A-62CE-BEF90A7F4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975" y="2916229"/>
            <a:ext cx="4464050" cy="312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0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16B8-C55F-FA45-D4C2-F14288DD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Characteristics: </a:t>
            </a:r>
            <a:r>
              <a:rPr lang="en-GB" dirty="0" err="1"/>
              <a:t>Bilinearity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9F038-C2A1-6100-5498-B899B176D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𝑆𝑐𝑎𝑙𝑎𝑟𝑠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, 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𝐺𝑟𝑜𝑢𝑝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𝑒𝑙𝑒𝑚𝑒𝑛𝑡𝑠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2. 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3. 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4. 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5. 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9F038-C2A1-6100-5498-B899B176D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67ABC62A-AB92-AE98-3A5C-3F5145124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7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16B8-C55F-FA45-D4C2-F14288DD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Different Pairings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9F038-C2A1-6100-5498-B899B176D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Weil Pairing: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≔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  <a:p>
                <a:endParaRPr lang="en-CH" dirty="0"/>
              </a:p>
              <a:p>
                <a:r>
                  <a:rPr lang="en-GB" dirty="0"/>
                  <a:t>T</a:t>
                </a:r>
                <a:r>
                  <a:rPr lang="en-CH" dirty="0"/>
                  <a:t>ate Pairing:</a:t>
                </a:r>
                <a:r>
                  <a:rPr lang="de-CH" b="0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≔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CH" dirty="0"/>
              </a:p>
              <a:p>
                <a:endParaRPr lang="en-CH" dirty="0"/>
              </a:p>
              <a:p>
                <a:r>
                  <a:rPr lang="en-GB" dirty="0"/>
                  <a:t>Ate Pairing: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≔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CH" dirty="0"/>
                  <a:t> where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CH" dirty="0"/>
              </a:p>
              <a:p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𝐹𝑟𝑜𝑏𝑒𝑛𝑖𝑢𝑠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𝑅𝑒𝑑𝑢𝑐𝑒𝑑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𝑐𝑢𝑟𝑣𝑒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9F038-C2A1-6100-5498-B899B176D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67ABC62A-AB92-AE98-3A5C-3F5145124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4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16B8-C55F-FA45-D4C2-F14288DD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Applications</a:t>
            </a:r>
            <a:r>
              <a:rPr lang="de-CH" dirty="0"/>
              <a:t>: BLS </a:t>
            </a:r>
            <a:r>
              <a:rPr lang="de-CH" dirty="0" err="1"/>
              <a:t>Signatures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9F038-C2A1-6100-5498-B899B176D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b="1" dirty="0"/>
                  <a:t>Alice </a:t>
                </a:r>
                <a:r>
                  <a:rPr lang="de-CH" b="1" dirty="0" err="1"/>
                  <a:t>generates</a:t>
                </a:r>
                <a:r>
                  <a:rPr lang="de-CH" b="1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𝑠𝑐𝑎𝑙𝑎𝑟</m:t>
                    </m:r>
                  </m:oMath>
                </a14:m>
                <a:endParaRPr lang="de-CH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𝐺𝑒𝑛𝑒𝑟𝑎𝑡𝑜𝑟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𝐵𝑎𝑠𝑒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𝑃𝑜𝑖𝑛𝑡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de-CH" b="0" dirty="0"/>
              </a:p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H" dirty="0"/>
              </a:p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()=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𝐻𝑎𝑠h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𝑐𝑢𝑟𝑣𝑒</m:t>
                    </m:r>
                  </m:oMath>
                </a14:m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9F038-C2A1-6100-5498-B899B176D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67ABC62A-AB92-AE98-3A5C-3F5145124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1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16B8-C55F-FA45-D4C2-F14288DD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Applications</a:t>
            </a:r>
            <a:r>
              <a:rPr lang="de-CH" dirty="0"/>
              <a:t>: BLS </a:t>
            </a:r>
            <a:r>
              <a:rPr lang="de-CH" dirty="0" err="1"/>
              <a:t>Signatures</a:t>
            </a:r>
            <a:r>
              <a:rPr lang="de-CH" dirty="0"/>
              <a:t> (</a:t>
            </a:r>
            <a:r>
              <a:rPr lang="de-CH" dirty="0" err="1"/>
              <a:t>Prove</a:t>
            </a:r>
            <a:r>
              <a:rPr lang="de-CH" dirty="0"/>
              <a:t>)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9F038-C2A1-6100-5498-B899B176D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Alice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𝑚𝑠𝑔</m:t>
                    </m:r>
                  </m:oMath>
                </a14:m>
                <a:r>
                  <a:rPr lang="en-CH" dirty="0"/>
                  <a:t> to Bob</a:t>
                </a:r>
              </a:p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𝑚𝑠𝑔</m:t>
                            </m:r>
                          </m:e>
                        </m:d>
                      </m:e>
                    </m:d>
                  </m:oMath>
                </a14:m>
                <a:endParaRPr lang="en-CH" dirty="0"/>
              </a:p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𝑠𝑘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∗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𝑚𝑠𝑔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CH" dirty="0"/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𝑠𝑘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∗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𝑚𝑠𝑔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𝑚𝑠𝑔</m:t>
                            </m:r>
                          </m:e>
                        </m:d>
                      </m:e>
                    </m:d>
                  </m:oMath>
                </a14:m>
                <a:r>
                  <a:rPr lang="en-CH" dirty="0"/>
                  <a:t> = </a:t>
                </a:r>
                <a14:m>
                  <m:oMath xmlns:m="http://schemas.openxmlformats.org/officeDocument/2006/math">
                    <m:r>
                      <a:rPr lang="de-CH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de-CH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de-CH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de-CH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𝑚𝑠𝑔</m:t>
                            </m:r>
                          </m:e>
                        </m:d>
                      </m:e>
                    </m:d>
                  </m:oMath>
                </a14:m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9F038-C2A1-6100-5498-B899B176D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67ABC62A-AB92-AE98-3A5C-3F5145124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0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16B8-C55F-FA45-D4C2-F14288DD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9607" cy="1325563"/>
          </a:xfrm>
        </p:spPr>
        <p:txBody>
          <a:bodyPr/>
          <a:lstStyle/>
          <a:p>
            <a:r>
              <a:rPr lang="de-CH" dirty="0" err="1"/>
              <a:t>Applications</a:t>
            </a:r>
            <a:r>
              <a:rPr lang="de-CH" dirty="0"/>
              <a:t>: Zero-Knowledge-Proof 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9F038-C2A1-6100-5498-B899B176D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/>
                  <a:t>Alice </a:t>
                </a:r>
                <a:r>
                  <a:rPr lang="de-CH" dirty="0" err="1"/>
                  <a:t>wants</a:t>
                </a:r>
                <a:r>
                  <a:rPr lang="de-CH" dirty="0"/>
                  <a:t> </a:t>
                </a:r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:r>
                  <a:rPr lang="de-CH" dirty="0" err="1"/>
                  <a:t>prove</a:t>
                </a:r>
                <a:r>
                  <a:rPr lang="de-CH" dirty="0"/>
                  <a:t> </a:t>
                </a:r>
                <a:r>
                  <a:rPr lang="de-CH" dirty="0" err="1"/>
                  <a:t>she</a:t>
                </a:r>
                <a:r>
                  <a:rPr lang="de-CH" dirty="0"/>
                  <a:t> </a:t>
                </a:r>
                <a:r>
                  <a:rPr lang="de-CH" dirty="0" err="1"/>
                  <a:t>knows</a:t>
                </a:r>
                <a:r>
                  <a:rPr lang="de-CH" dirty="0"/>
                  <a:t>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answer</a:t>
                </a:r>
                <a:r>
                  <a:rPr lang="de-CH" dirty="0"/>
                  <a:t> </a:t>
                </a:r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−42=0</m:t>
                    </m:r>
                  </m:oMath>
                </a14:m>
                <a:endParaRPr lang="en-CH" dirty="0"/>
              </a:p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→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endParaRPr lang="en-CH" dirty="0"/>
              </a:p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−42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H" dirty="0"/>
              </a:p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−42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H" dirty="0"/>
              </a:p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𝑥𝑄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−42</m:t>
                            </m:r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H" dirty="0"/>
              </a:p>
              <a:p>
                <a:endParaRPr lang="en-CH" dirty="0"/>
              </a:p>
              <a:p>
                <a:r>
                  <a:rPr lang="en-CH"/>
                  <a:t>Alice </a:t>
                </a:r>
                <a:r>
                  <a:rPr lang="en-CH" dirty="0"/>
                  <a:t>only needs to prove the knowledge of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9F038-C2A1-6100-5498-B899B176D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67ABC62A-AB92-AE98-3A5C-3F5145124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289</Words>
  <Application>Microsoft Macintosh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Pairing Based Cryptography</vt:lpstr>
      <vt:lpstr>What is a pairing?</vt:lpstr>
      <vt:lpstr>What is a pairing?</vt:lpstr>
      <vt:lpstr>Characteristics: Bilinearity</vt:lpstr>
      <vt:lpstr>Different Pairings</vt:lpstr>
      <vt:lpstr>Applications: BLS Signatures</vt:lpstr>
      <vt:lpstr>Applications: BLS Signatures (Prove)</vt:lpstr>
      <vt:lpstr>Applications: Zero-Knowledge-Proof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Schweizer Miguel Angel</dc:creator>
  <cp:lastModifiedBy>Robles Gasser Joël Gabriel</cp:lastModifiedBy>
  <cp:revision>50</cp:revision>
  <dcterms:created xsi:type="dcterms:W3CDTF">2023-11-03T13:13:23Z</dcterms:created>
  <dcterms:modified xsi:type="dcterms:W3CDTF">2023-11-08T22:01:35Z</dcterms:modified>
</cp:coreProperties>
</file>