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endParaRPr lang="en-US" b="1">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014730"/>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anose="020B0604020202020204" pitchFamily="34" charset="0"/>
                <a:cs typeface="Arial" panose="020B0604020202020204" pitchFamily="34" charset="0"/>
              </a:rPr>
              <a:t>Presented By:</a:t>
            </a:r>
            <a:endParaRPr lang="en-US" sz="2000" b="1">
              <a:solidFill>
                <a:schemeClr val="accent1">
                  <a:lumMod val="75000"/>
                </a:schemeClr>
              </a:solidFill>
              <a:latin typeface="Arial" panose="020B0604020202020204" pitchFamily="34" charset="0"/>
              <a:cs typeface="Arial" panose="020B0604020202020204" pitchFamily="34" charset="0"/>
            </a:endParaRPr>
          </a:p>
          <a:p>
            <a:r>
              <a:rPr lang="en-US" sz="2000" b="1">
                <a:solidFill>
                  <a:schemeClr val="accent1">
                    <a:lumMod val="75000"/>
                  </a:schemeClr>
                </a:solidFill>
                <a:latin typeface="Arial" panose="020B0604020202020204"/>
                <a:cs typeface="Arial" panose="020B0604020202020204"/>
              </a:rPr>
              <a:t>1. MOHAMMED RIZWAN.F-SRI MUTHUKUMARAN INSTITUTE OF TECHNOLOGY-AI AND DS</a:t>
            </a:r>
            <a:endParaRPr lang="en-US" sz="2000" b="1">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Data Collection:</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Gather historical data on bike rentals, including time, date, location, and other relevant factors.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Utilize real-time data sources, such as weather conditions, events, and holidays, to enhance prediction accuracy.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Data Preprocessing:</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Clean and preprocess the collected data to handle missing values, outliers, and inconsistencies.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Feature engineering to extract relevant features from the data that might impact bike demand.</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Machine Learning Algorithm:</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Implement a machine learning algorithm, such as a time-series forecasting model (e.g., ARIMA, SARIMA, or LSTM), to predict bike counts based on historical patterns.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Consider incorporating other factors like weather conditions, day of the week, and special events to improve prediction accuracy.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Deployment:</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Develop a user-friendly interface or application that provides real-time predictions for bike counts at different hours.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Deploy the solution on a scalable and reliable platform, considering factors like server infrastructure, response time, and user accessibility.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Evaluation:</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Assess the model's performance using appropriate metrics such as Mean Absolute Error (MAE), Root Mean Squared Error (RMSE), or other relevant metrics.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Fine-tune the model based on feedback and continuous monitoring of prediction accuracy.</a:t>
            </a:r>
            <a:endParaRPr lang="en-IN" sz="1200" b="1">
              <a:latin typeface="Calibri" panose="020F0502020204030204"/>
            </a:endParaRPr>
          </a:p>
          <a:p>
            <a:pPr marL="629920" lvl="1" indent="-305435"/>
            <a:r>
              <a:rPr lang="en-IN" sz="1200">
                <a:ea typeface="+mn-lt"/>
                <a:cs typeface="+mn-lt"/>
              </a:rPr>
              <a:t>Result:</a:t>
            </a:r>
            <a:endParaRPr lang="en-IN" sz="1200"/>
          </a:p>
          <a:p>
            <a:pPr marL="0" indent="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endParaRPr lang="en-IN" sz="1800" b="1">
              <a:solidFill>
                <a:srgbClr val="0F0F0F"/>
              </a:solidFill>
            </a:endParaRPr>
          </a:p>
          <a:p>
            <a:pPr marL="305435" indent="-305435"/>
            <a:r>
              <a:rPr lang="en-IN" sz="1800" b="1">
                <a:solidFill>
                  <a:srgbClr val="0F0F0F"/>
                </a:solidFill>
              </a:rPr>
              <a:t>Library required to build the model</a:t>
            </a:r>
            <a:endParaRPr lang="en-IN" sz="1800"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4733</Words>
  <Application>WPS Presentation</Application>
  <PresentationFormat>Widescreen</PresentationFormat>
  <Paragraphs>84</Paragraphs>
  <Slides>11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vt:i4>
      </vt:variant>
    </vt:vector>
  </HeadingPairs>
  <TitlesOfParts>
    <vt:vector size="25" baseType="lpstr">
      <vt:lpstr>Arial</vt:lpstr>
      <vt:lpstr>SimSun</vt:lpstr>
      <vt:lpstr>Wingdings</vt:lpstr>
      <vt:lpstr>Wingdings 2</vt:lpstr>
      <vt:lpstr>Wingdings</vt:lpstr>
      <vt:lpstr>Arial</vt:lpstr>
      <vt:lpstr>Calibri</vt:lpstr>
      <vt:lpstr>Calibri Light</vt:lpstr>
      <vt:lpstr>Microsoft YaHei</vt:lpstr>
      <vt:lpstr>Arial Unicode MS</vt:lpstr>
      <vt:lpstr>Franklin Gothic Demi</vt:lpstr>
      <vt:lpstr>Segoe Print</vt:lpstr>
      <vt:lpstr>Franklin Gothic Book</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thiyagarajan</cp:lastModifiedBy>
  <cp:revision>24</cp:revision>
  <dcterms:created xsi:type="dcterms:W3CDTF">2021-05-26T16:50:00Z</dcterms:created>
  <dcterms:modified xsi:type="dcterms:W3CDTF">2024-04-05T14:59:41Z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0F8DF5A4A61D4C9C91BB5F24C6DCA5FD_13</vt:lpwstr>
  </property>
  <property fmtid="{D5CDD505-2E9C-101B-9397-08002B2CF9AE}" pid="4" name="KSOProductBuildVer">
    <vt:lpwstr>1033-12.2.0.16731</vt:lpwstr>
  </property>
</Properties>
</file>