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585" r:id="rId80"/>
    <p:sldId id="586" r:id="rId81"/>
    <p:sldId id="588" r:id="rId82"/>
    <p:sldId id="589" r:id="rId83"/>
    <p:sldId id="349" r:id="rId84"/>
    <p:sldId id="351" r:id="rId85"/>
    <p:sldId id="350" r:id="rId86"/>
    <p:sldId id="353" r:id="rId87"/>
    <p:sldId id="354" r:id="rId88"/>
    <p:sldId id="488" r:id="rId89"/>
    <p:sldId id="489" r:id="rId90"/>
    <p:sldId id="490" r:id="rId91"/>
    <p:sldId id="491" r:id="rId92"/>
    <p:sldId id="492" r:id="rId93"/>
    <p:sldId id="493" r:id="rId94"/>
    <p:sldId id="352" r:id="rId95"/>
    <p:sldId id="355" r:id="rId96"/>
    <p:sldId id="356" r:id="rId97"/>
    <p:sldId id="357" r:id="rId98"/>
    <p:sldId id="358" r:id="rId99"/>
    <p:sldId id="359" r:id="rId100"/>
    <p:sldId id="360" r:id="rId101"/>
    <p:sldId id="361"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80" r:id="rId118"/>
    <p:sldId id="381"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8.png"/><Relationship Id="rId1"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13. Components with known Vulnerabilities: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2315845"/>
                <a:gridCol w="73977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Components with known vulnerabilities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http://13.232.248.46/wondercms/loginURL</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noAutofit/>
          </a:bodyPr>
          <a:p>
            <a:pPr marL="0" indent="0">
              <a:buNone/>
            </a:pPr>
            <a:r>
              <a:rPr lang="en-US" sz="2400"/>
              <a:t>Go to the login page of the blog section, and Intercept the request in burpsuite try to Change the hostname to 'www.google.com' and Click on proceed the page get redirected.</a:t>
            </a:r>
            <a:endParaRPr lang="en-US" sz="2400"/>
          </a:p>
        </p:txBody>
      </p:sp>
      <p:pic>
        <p:nvPicPr>
          <p:cNvPr id="5" name="Content Placeholder 4" descr="C:\Users\Datagrokr\Documents\program\CEH-Hack-a-thon\reports\Lifestyle Store\vulnerabilities\Components with Known Vulnerabilities\wonder cms\observation.pngobservation"/>
          <p:cNvPicPr>
            <a:picLocks noChangeAspect="1"/>
          </p:cNvPicPr>
          <p:nvPr>
            <p:ph sz="half" idx="2"/>
          </p:nvPr>
        </p:nvPicPr>
        <p:blipFill>
          <a:blip r:embed="rId1"/>
          <a:srcRect/>
          <a:stretch>
            <a:fillRect/>
          </a:stretch>
        </p:blipFill>
        <p:spPr>
          <a:xfrm>
            <a:off x="2294890" y="2497455"/>
            <a:ext cx="7382510" cy="3538855"/>
          </a:xfrm>
          <a:prstGeom prst="rect">
            <a:avLst/>
          </a:prstGeom>
          <a:ln>
            <a:solidFill>
              <a:schemeClr val="tx1"/>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Modification of some system files or information is possible, but the attacker does not have control over what can be modified, or the scope of what the attacker can affect is limited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750570"/>
          </a:xfrm>
        </p:spPr>
        <p:txBody>
          <a:bodyPr/>
          <a:p>
            <a:r>
              <a:rPr lang="en-US" sz="2400"/>
              <a:t>To Mitigate host header injections allows only a whitelist of allowed hostnames.</a:t>
            </a:r>
            <a:endParaRPr lang="en-US" sz="2400"/>
          </a:p>
        </p:txBody>
      </p:sp>
      <p:sp>
        <p:nvSpPr>
          <p:cNvPr id="4" name="Title 1"/>
          <p:cNvSpPr>
            <a:spLocks noGrp="1"/>
          </p:cNvSpPr>
          <p:nvPr/>
        </p:nvSpPr>
        <p:spPr>
          <a:xfrm>
            <a:off x="952500" y="28289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br>
              <a:rPr lang="en-US" sz="3200" b="1">
                <a:solidFill>
                  <a:schemeClr val="tx1"/>
                </a:solidFill>
                <a:effectLst/>
              </a:rPr>
            </a:br>
            <a:br>
              <a:rPr lang="en-US" sz="3200" b="1">
                <a:solidFill>
                  <a:schemeClr val="tx1"/>
                </a:solidFill>
                <a:effectLst/>
              </a:rPr>
            </a:br>
            <a:r>
              <a:rPr lang="en-US" sz="3200" b="1">
                <a:solidFill>
                  <a:schemeClr val="tx1"/>
                </a:solidFill>
                <a:effectLst/>
              </a:rPr>
              <a:t>	</a:t>
            </a:r>
            <a:r>
              <a:rPr lang="en-US" sz="3200" b="1">
                <a:solidFill>
                  <a:schemeClr val="tx1"/>
                </a:solidFill>
                <a:effectLst/>
                <a:latin typeface="+mn-lt"/>
                <a:cs typeface="+mn-lt"/>
              </a:rPr>
              <a:t>CVE ID : CVE-2017-14523</a:t>
            </a:r>
            <a:endParaRPr lang="en-US" sz="3200" b="1">
              <a:solidFill>
                <a:schemeClr val="tx1"/>
              </a:solidFill>
              <a:effectLst/>
              <a:latin typeface="+mn-lt"/>
              <a:cs typeface="+mn-lt"/>
            </a:endParaRPr>
          </a:p>
        </p:txBody>
      </p:sp>
      <p:sp>
        <p:nvSpPr>
          <p:cNvPr id="5" name="Content Placeholder 2"/>
          <p:cNvSpPr>
            <a:spLocks noGrp="1"/>
          </p:cNvSpPr>
          <p:nvPr/>
        </p:nvSpPr>
        <p:spPr>
          <a:xfrm>
            <a:off x="952500" y="4352925"/>
            <a:ext cx="10841355" cy="170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https://www.cvedetails.com/cve/CVE-2017-14523/</a:t>
            </a:r>
            <a:endParaRPr lang="en-US" sz="2400"/>
          </a:p>
          <a:p>
            <a:r>
              <a:rPr lang="en-US" sz="2400"/>
              <a:t>https://www.exploit-db.com/exploits/43964</a:t>
            </a:r>
            <a:endParaRPr lang="en-US" sz="2400"/>
          </a:p>
          <a:p>
            <a:r>
              <a:rPr lang="en-US" sz="2400"/>
              <a:t>https://securitywarrior9.blogspot.in/2018/01/host-header-injection-in-wonder-cms.html</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14.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30194</Words>
  <Application>WPS Presentation</Application>
  <PresentationFormat>Widescreen</PresentationFormat>
  <Paragraphs>1191</Paragraphs>
  <Slides>116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12. Brute Force Exploitation:</vt:lpstr>
      <vt:lpstr>Observation:</vt:lpstr>
      <vt:lpstr>Business Impact(High):</vt:lpstr>
      <vt:lpstr>References:  	CVE ID : CVE-2017-14523</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91</cp:revision>
  <dcterms:created xsi:type="dcterms:W3CDTF">2019-06-22T14:11:00Z</dcterms:created>
  <dcterms:modified xsi:type="dcterms:W3CDTF">2020-05-22T09:17:37Z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