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1" r:id="rId92"/>
    <p:sldId id="492" r:id="rId93"/>
    <p:sldId id="493" r:id="rId94"/>
    <p:sldId id="352" r:id="rId95"/>
    <p:sldId id="355" r:id="rId96"/>
    <p:sldId id="356" r:id="rId97"/>
    <p:sldId id="357" r:id="rId98"/>
    <p:sldId id="358" r:id="rId99"/>
    <p:sldId id="359" r:id="rId100"/>
    <p:sldId id="360" r:id="rId101"/>
    <p:sldId id="361"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80" r:id="rId118"/>
    <p:sldId id="38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750570"/>
          </a:xfrm>
        </p:spPr>
        <p:txBody>
          <a:bodyPr/>
          <a:p>
            <a:r>
              <a:rPr lang="en-US" sz="2400"/>
              <a:t>To Mitigate host header injections allows only a whitelist of allowed hostnames.</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12.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30194</Words>
  <Application>WPS Presentation</Application>
  <PresentationFormat>Widescreen</PresentationFormat>
  <Paragraphs>1191</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90</cp:revision>
  <dcterms:created xsi:type="dcterms:W3CDTF">2019-06-22T14:11:00Z</dcterms:created>
  <dcterms:modified xsi:type="dcterms:W3CDTF">2020-05-22T08:27:58Z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