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7" r:id="rId2"/>
    <p:sldId id="258" r:id="rId3"/>
    <p:sldId id="259" r:id="rId4"/>
    <p:sldId id="256" r:id="rId5"/>
    <p:sldId id="257" r:id="rId6"/>
    <p:sldId id="269" r:id="rId7"/>
    <p:sldId id="268" r:id="rId8"/>
    <p:sldId id="270" r:id="rId9"/>
    <p:sldId id="260" r:id="rId10"/>
    <p:sldId id="261" r:id="rId11"/>
    <p:sldId id="262" r:id="rId12"/>
    <p:sldId id="263" r:id="rId13"/>
    <p:sldId id="264" r:id="rId14"/>
    <p:sldId id="266"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55B35-AF4B-0F2B-E1CE-CEF8EF91AC51}" v="4" dt="2025-10-17T06:37:08.490"/>
    <p1510:client id="{91022FB7-C7BF-4FC0-91DC-40554A5546F7}" v="544" dt="2025-10-16T19:18:47.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prakash talasila" userId="5341de9dd1dc67fb" providerId="Windows Live" clId="Web-{91022FB7-C7BF-4FC0-91DC-40554A5546F7}"/>
    <pc:docChg chg="mod addSld delSld modSld sldOrd addMainMaster delMainMaster modMainMaster setSldSz">
      <pc:chgData name="omprakash talasila" userId="5341de9dd1dc67fb" providerId="Windows Live" clId="Web-{91022FB7-C7BF-4FC0-91DC-40554A5546F7}" dt="2025-10-16T19:18:47.464" v="516" actId="14100"/>
      <pc:docMkLst>
        <pc:docMk/>
      </pc:docMkLst>
      <pc:sldChg chg="modSp mod modClrScheme chgLayout">
        <pc:chgData name="omprakash talasila" userId="5341de9dd1dc67fb" providerId="Windows Live" clId="Web-{91022FB7-C7BF-4FC0-91DC-40554A5546F7}" dt="2025-10-16T19:14:53.628" v="472"/>
        <pc:sldMkLst>
          <pc:docMk/>
          <pc:sldMk cId="0" sldId="256"/>
        </pc:sldMkLst>
        <pc:spChg chg="mod ord">
          <ac:chgData name="omprakash talasila" userId="5341de9dd1dc67fb" providerId="Windows Live" clId="Web-{91022FB7-C7BF-4FC0-91DC-40554A5546F7}" dt="2025-10-16T18:50:29.015" v="394"/>
          <ac:spMkLst>
            <pc:docMk/>
            <pc:sldMk cId="0" sldId="256"/>
            <ac:spMk id="2" creationId="{00000000-0000-0000-0000-000000000000}"/>
          </ac:spMkLst>
        </pc:spChg>
        <pc:spChg chg="mod ord">
          <ac:chgData name="omprakash talasila" userId="5341de9dd1dc67fb" providerId="Windows Live" clId="Web-{91022FB7-C7BF-4FC0-91DC-40554A5546F7}" dt="2025-10-16T18:50:29.015" v="394"/>
          <ac:spMkLst>
            <pc:docMk/>
            <pc:sldMk cId="0" sldId="256"/>
            <ac:spMk id="3" creationId="{00000000-0000-0000-0000-000000000000}"/>
          </ac:spMkLst>
        </pc:spChg>
      </pc:sldChg>
      <pc:sldChg chg="modSp mod modClrScheme chgLayout">
        <pc:chgData name="omprakash talasila" userId="5341de9dd1dc67fb" providerId="Windows Live" clId="Web-{91022FB7-C7BF-4FC0-91DC-40554A5546F7}" dt="2025-10-16T19:14:53.628" v="472"/>
        <pc:sldMkLst>
          <pc:docMk/>
          <pc:sldMk cId="0" sldId="257"/>
        </pc:sldMkLst>
        <pc:spChg chg="mod ord">
          <ac:chgData name="omprakash talasila" userId="5341de9dd1dc67fb" providerId="Windows Live" clId="Web-{91022FB7-C7BF-4FC0-91DC-40554A5546F7}" dt="2025-10-16T18:50:28.999" v="393"/>
          <ac:spMkLst>
            <pc:docMk/>
            <pc:sldMk cId="0" sldId="257"/>
            <ac:spMk id="2" creationId="{00000000-0000-0000-0000-000000000000}"/>
          </ac:spMkLst>
        </pc:spChg>
        <pc:spChg chg="mod ord">
          <ac:chgData name="omprakash talasila" userId="5341de9dd1dc67fb" providerId="Windows Live" clId="Web-{91022FB7-C7BF-4FC0-91DC-40554A5546F7}" dt="2025-10-16T18:50:29.015" v="394"/>
          <ac:spMkLst>
            <pc:docMk/>
            <pc:sldMk cId="0" sldId="257"/>
            <ac:spMk id="3" creationId="{00000000-0000-0000-0000-000000000000}"/>
          </ac:spMkLst>
        </pc:spChg>
      </pc:sldChg>
      <pc:sldChg chg="modSp mod ord setBg modClrScheme chgLayout">
        <pc:chgData name="omprakash talasila" userId="5341de9dd1dc67fb" providerId="Windows Live" clId="Web-{91022FB7-C7BF-4FC0-91DC-40554A5546F7}" dt="2025-10-16T19:14:53.628" v="472"/>
        <pc:sldMkLst>
          <pc:docMk/>
          <pc:sldMk cId="0" sldId="258"/>
        </pc:sldMkLst>
        <pc:spChg chg="mod ord">
          <ac:chgData name="omprakash talasila" userId="5341de9dd1dc67fb" providerId="Windows Live" clId="Web-{91022FB7-C7BF-4FC0-91DC-40554A5546F7}" dt="2025-10-16T18:50:28.999" v="393"/>
          <ac:spMkLst>
            <pc:docMk/>
            <pc:sldMk cId="0" sldId="258"/>
            <ac:spMk id="2" creationId="{00000000-0000-0000-0000-000000000000}"/>
          </ac:spMkLst>
        </pc:spChg>
        <pc:spChg chg="mod ord">
          <ac:chgData name="omprakash talasila" userId="5341de9dd1dc67fb" providerId="Windows Live" clId="Web-{91022FB7-C7BF-4FC0-91DC-40554A5546F7}" dt="2025-10-16T18:50:29.015" v="394"/>
          <ac:spMkLst>
            <pc:docMk/>
            <pc:sldMk cId="0" sldId="258"/>
            <ac:spMk id="3" creationId="{00000000-0000-0000-0000-000000000000}"/>
          </ac:spMkLst>
        </pc:spChg>
      </pc:sldChg>
      <pc:sldChg chg="modSp mod ord modClrScheme chgLayout">
        <pc:chgData name="omprakash talasila" userId="5341de9dd1dc67fb" providerId="Windows Live" clId="Web-{91022FB7-C7BF-4FC0-91DC-40554A5546F7}" dt="2025-10-16T19:14:53.628" v="472"/>
        <pc:sldMkLst>
          <pc:docMk/>
          <pc:sldMk cId="0" sldId="259"/>
        </pc:sldMkLst>
        <pc:spChg chg="mod ord">
          <ac:chgData name="omprakash talasila" userId="5341de9dd1dc67fb" providerId="Windows Live" clId="Web-{91022FB7-C7BF-4FC0-91DC-40554A5546F7}" dt="2025-10-16T18:50:28.999" v="393"/>
          <ac:spMkLst>
            <pc:docMk/>
            <pc:sldMk cId="0" sldId="259"/>
            <ac:spMk id="2" creationId="{00000000-0000-0000-0000-000000000000}"/>
          </ac:spMkLst>
        </pc:spChg>
        <pc:spChg chg="mod ord">
          <ac:chgData name="omprakash talasila" userId="5341de9dd1dc67fb" providerId="Windows Live" clId="Web-{91022FB7-C7BF-4FC0-91DC-40554A5546F7}" dt="2025-10-16T18:50:29.015" v="394"/>
          <ac:spMkLst>
            <pc:docMk/>
            <pc:sldMk cId="0" sldId="259"/>
            <ac:spMk id="3" creationId="{00000000-0000-0000-0000-000000000000}"/>
          </ac:spMkLst>
        </pc:spChg>
      </pc:sldChg>
      <pc:sldChg chg="addSp delSp modSp mod modClrScheme chgLayout">
        <pc:chgData name="omprakash talasila" userId="5341de9dd1dc67fb" providerId="Windows Live" clId="Web-{91022FB7-C7BF-4FC0-91DC-40554A5546F7}" dt="2025-10-16T19:14:53.628" v="472"/>
        <pc:sldMkLst>
          <pc:docMk/>
          <pc:sldMk cId="0" sldId="260"/>
        </pc:sldMkLst>
        <pc:spChg chg="mod ord">
          <ac:chgData name="omprakash talasila" userId="5341de9dd1dc67fb" providerId="Windows Live" clId="Web-{91022FB7-C7BF-4FC0-91DC-40554A5546F7}" dt="2025-10-16T19:06:06.270" v="446" actId="1076"/>
          <ac:spMkLst>
            <pc:docMk/>
            <pc:sldMk cId="0" sldId="260"/>
            <ac:spMk id="2" creationId="{00000000-0000-0000-0000-000000000000}"/>
          </ac:spMkLst>
        </pc:spChg>
        <pc:spChg chg="mod ord">
          <ac:chgData name="omprakash talasila" userId="5341de9dd1dc67fb" providerId="Windows Live" clId="Web-{91022FB7-C7BF-4FC0-91DC-40554A5546F7}" dt="2025-10-16T19:06:32.864" v="449" actId="14100"/>
          <ac:spMkLst>
            <pc:docMk/>
            <pc:sldMk cId="0" sldId="260"/>
            <ac:spMk id="3" creationId="{00000000-0000-0000-0000-000000000000}"/>
          </ac:spMkLst>
        </pc:spChg>
        <pc:picChg chg="add del mod">
          <ac:chgData name="omprakash talasila" userId="5341de9dd1dc67fb" providerId="Windows Live" clId="Web-{91022FB7-C7BF-4FC0-91DC-40554A5546F7}" dt="2025-10-16T19:03:46.801" v="433"/>
          <ac:picMkLst>
            <pc:docMk/>
            <pc:sldMk cId="0" sldId="260"/>
            <ac:picMk id="4" creationId="{765DD49C-10C2-66DA-9B95-9986EFE3CB25}"/>
          </ac:picMkLst>
        </pc:picChg>
        <pc:picChg chg="add mod">
          <ac:chgData name="omprakash talasila" userId="5341de9dd1dc67fb" providerId="Windows Live" clId="Web-{91022FB7-C7BF-4FC0-91DC-40554A5546F7}" dt="2025-10-16T19:06:51.536" v="451" actId="1076"/>
          <ac:picMkLst>
            <pc:docMk/>
            <pc:sldMk cId="0" sldId="260"/>
            <ac:picMk id="5" creationId="{DB9CB05A-14C3-E01A-1D0B-FC73D760DF68}"/>
          </ac:picMkLst>
        </pc:picChg>
      </pc:sldChg>
      <pc:sldChg chg="addSp modSp mod modClrScheme chgLayout">
        <pc:chgData name="omprakash talasila" userId="5341de9dd1dc67fb" providerId="Windows Live" clId="Web-{91022FB7-C7BF-4FC0-91DC-40554A5546F7}" dt="2025-10-16T19:14:53.628" v="472"/>
        <pc:sldMkLst>
          <pc:docMk/>
          <pc:sldMk cId="0" sldId="261"/>
        </pc:sldMkLst>
        <pc:spChg chg="mod ord">
          <ac:chgData name="omprakash talasila" userId="5341de9dd1dc67fb" providerId="Windows Live" clId="Web-{91022FB7-C7BF-4FC0-91DC-40554A5546F7}" dt="2025-10-16T18:50:28.999" v="393"/>
          <ac:spMkLst>
            <pc:docMk/>
            <pc:sldMk cId="0" sldId="261"/>
            <ac:spMk id="2" creationId="{00000000-0000-0000-0000-000000000000}"/>
          </ac:spMkLst>
        </pc:spChg>
        <pc:spChg chg="mod ord">
          <ac:chgData name="omprakash talasila" userId="5341de9dd1dc67fb" providerId="Windows Live" clId="Web-{91022FB7-C7BF-4FC0-91DC-40554A5546F7}" dt="2025-10-16T18:50:29.015" v="394"/>
          <ac:spMkLst>
            <pc:docMk/>
            <pc:sldMk cId="0" sldId="261"/>
            <ac:spMk id="3" creationId="{00000000-0000-0000-0000-000000000000}"/>
          </ac:spMkLst>
        </pc:spChg>
        <pc:picChg chg="add mod">
          <ac:chgData name="omprakash talasila" userId="5341de9dd1dc67fb" providerId="Windows Live" clId="Web-{91022FB7-C7BF-4FC0-91DC-40554A5546F7}" dt="2025-10-16T19:09:11.260" v="456" actId="14100"/>
          <ac:picMkLst>
            <pc:docMk/>
            <pc:sldMk cId="0" sldId="261"/>
            <ac:picMk id="4" creationId="{A175BE54-72A2-DB3A-8BE1-CEBC0824E134}"/>
          </ac:picMkLst>
        </pc:picChg>
      </pc:sldChg>
      <pc:sldChg chg="addSp modSp mod modClrScheme chgLayout">
        <pc:chgData name="omprakash talasila" userId="5341de9dd1dc67fb" providerId="Windows Live" clId="Web-{91022FB7-C7BF-4FC0-91DC-40554A5546F7}" dt="2025-10-16T19:14:53.628" v="472"/>
        <pc:sldMkLst>
          <pc:docMk/>
          <pc:sldMk cId="0" sldId="262"/>
        </pc:sldMkLst>
        <pc:spChg chg="mod ord">
          <ac:chgData name="omprakash talasila" userId="5341de9dd1dc67fb" providerId="Windows Live" clId="Web-{91022FB7-C7BF-4FC0-91DC-40554A5546F7}" dt="2025-10-16T18:50:28.999" v="393"/>
          <ac:spMkLst>
            <pc:docMk/>
            <pc:sldMk cId="0" sldId="262"/>
            <ac:spMk id="2" creationId="{00000000-0000-0000-0000-000000000000}"/>
          </ac:spMkLst>
        </pc:spChg>
        <pc:spChg chg="mod ord">
          <ac:chgData name="omprakash talasila" userId="5341de9dd1dc67fb" providerId="Windows Live" clId="Web-{91022FB7-C7BF-4FC0-91DC-40554A5546F7}" dt="2025-10-16T18:50:29.015" v="394"/>
          <ac:spMkLst>
            <pc:docMk/>
            <pc:sldMk cId="0" sldId="262"/>
            <ac:spMk id="3" creationId="{00000000-0000-0000-0000-000000000000}"/>
          </ac:spMkLst>
        </pc:spChg>
        <pc:picChg chg="add mod">
          <ac:chgData name="omprakash talasila" userId="5341de9dd1dc67fb" providerId="Windows Live" clId="Web-{91022FB7-C7BF-4FC0-91DC-40554A5546F7}" dt="2025-10-16T19:10:51.113" v="461" actId="14100"/>
          <ac:picMkLst>
            <pc:docMk/>
            <pc:sldMk cId="0" sldId="262"/>
            <ac:picMk id="4" creationId="{29F4F357-E088-F8E7-EA8D-0C57FDE90A74}"/>
          </ac:picMkLst>
        </pc:picChg>
      </pc:sldChg>
      <pc:sldChg chg="addSp modSp mod modClrScheme chgLayout">
        <pc:chgData name="omprakash talasila" userId="5341de9dd1dc67fb" providerId="Windows Live" clId="Web-{91022FB7-C7BF-4FC0-91DC-40554A5546F7}" dt="2025-10-16T19:14:53.628" v="472"/>
        <pc:sldMkLst>
          <pc:docMk/>
          <pc:sldMk cId="0" sldId="263"/>
        </pc:sldMkLst>
        <pc:spChg chg="mod ord">
          <ac:chgData name="omprakash talasila" userId="5341de9dd1dc67fb" providerId="Windows Live" clId="Web-{91022FB7-C7BF-4FC0-91DC-40554A5546F7}" dt="2025-10-16T18:50:28.999" v="393"/>
          <ac:spMkLst>
            <pc:docMk/>
            <pc:sldMk cId="0" sldId="263"/>
            <ac:spMk id="2" creationId="{00000000-0000-0000-0000-000000000000}"/>
          </ac:spMkLst>
        </pc:spChg>
        <pc:spChg chg="mod ord">
          <ac:chgData name="omprakash talasila" userId="5341de9dd1dc67fb" providerId="Windows Live" clId="Web-{91022FB7-C7BF-4FC0-91DC-40554A5546F7}" dt="2025-10-16T18:50:29.015" v="394"/>
          <ac:spMkLst>
            <pc:docMk/>
            <pc:sldMk cId="0" sldId="263"/>
            <ac:spMk id="3" creationId="{00000000-0000-0000-0000-000000000000}"/>
          </ac:spMkLst>
        </pc:spChg>
        <pc:picChg chg="add mod">
          <ac:chgData name="omprakash talasila" userId="5341de9dd1dc67fb" providerId="Windows Live" clId="Web-{91022FB7-C7BF-4FC0-91DC-40554A5546F7}" dt="2025-10-16T19:12:42.019" v="466" actId="14100"/>
          <ac:picMkLst>
            <pc:docMk/>
            <pc:sldMk cId="0" sldId="263"/>
            <ac:picMk id="4" creationId="{318D1749-5270-77CE-87DE-B8CBAC75569D}"/>
          </ac:picMkLst>
        </pc:picChg>
      </pc:sldChg>
      <pc:sldChg chg="modSp mod modClrScheme chgLayout">
        <pc:chgData name="omprakash talasila" userId="5341de9dd1dc67fb" providerId="Windows Live" clId="Web-{91022FB7-C7BF-4FC0-91DC-40554A5546F7}" dt="2025-10-16T19:14:53.628" v="472"/>
        <pc:sldMkLst>
          <pc:docMk/>
          <pc:sldMk cId="0" sldId="264"/>
        </pc:sldMkLst>
        <pc:spChg chg="mod ord">
          <ac:chgData name="omprakash talasila" userId="5341de9dd1dc67fb" providerId="Windows Live" clId="Web-{91022FB7-C7BF-4FC0-91DC-40554A5546F7}" dt="2025-10-16T18:50:29.015" v="394"/>
          <ac:spMkLst>
            <pc:docMk/>
            <pc:sldMk cId="0" sldId="264"/>
            <ac:spMk id="2" creationId="{00000000-0000-0000-0000-000000000000}"/>
          </ac:spMkLst>
        </pc:spChg>
        <pc:spChg chg="mod ord">
          <ac:chgData name="omprakash talasila" userId="5341de9dd1dc67fb" providerId="Windows Live" clId="Web-{91022FB7-C7BF-4FC0-91DC-40554A5546F7}" dt="2025-10-16T18:50:29.015" v="394"/>
          <ac:spMkLst>
            <pc:docMk/>
            <pc:sldMk cId="0" sldId="264"/>
            <ac:spMk id="3" creationId="{00000000-0000-0000-0000-000000000000}"/>
          </ac:spMkLst>
        </pc:spChg>
      </pc:sldChg>
      <pc:sldChg chg="del">
        <pc:chgData name="omprakash talasila" userId="5341de9dd1dc67fb" providerId="Windows Live" clId="Web-{91022FB7-C7BF-4FC0-91DC-40554A5546F7}" dt="2025-10-16T17:03:40.174" v="210"/>
        <pc:sldMkLst>
          <pc:docMk/>
          <pc:sldMk cId="0" sldId="265"/>
        </pc:sldMkLst>
      </pc:sldChg>
      <pc:sldChg chg="addSp delSp modSp mod modClrScheme chgLayout">
        <pc:chgData name="omprakash talasila" userId="5341de9dd1dc67fb" providerId="Windows Live" clId="Web-{91022FB7-C7BF-4FC0-91DC-40554A5546F7}" dt="2025-10-16T19:14:53.628" v="472"/>
        <pc:sldMkLst>
          <pc:docMk/>
          <pc:sldMk cId="0" sldId="266"/>
        </pc:sldMkLst>
        <pc:spChg chg="mod ord">
          <ac:chgData name="omprakash talasila" userId="5341de9dd1dc67fb" providerId="Windows Live" clId="Web-{91022FB7-C7BF-4FC0-91DC-40554A5546F7}" dt="2025-10-16T18:50:28.999" v="393"/>
          <ac:spMkLst>
            <pc:docMk/>
            <pc:sldMk cId="0" sldId="266"/>
            <ac:spMk id="2" creationId="{00000000-0000-0000-0000-000000000000}"/>
          </ac:spMkLst>
        </pc:spChg>
        <pc:spChg chg="mod ord">
          <ac:chgData name="omprakash talasila" userId="5341de9dd1dc67fb" providerId="Windows Live" clId="Web-{91022FB7-C7BF-4FC0-91DC-40554A5546F7}" dt="2025-10-16T18:50:28.999" v="393"/>
          <ac:spMkLst>
            <pc:docMk/>
            <pc:sldMk cId="0" sldId="266"/>
            <ac:spMk id="3" creationId="{00000000-0000-0000-0000-000000000000}"/>
          </ac:spMkLst>
        </pc:spChg>
        <pc:spChg chg="add del mod">
          <ac:chgData name="omprakash talasila" userId="5341de9dd1dc67fb" providerId="Windows Live" clId="Web-{91022FB7-C7BF-4FC0-91DC-40554A5546F7}" dt="2025-10-16T17:16:46.077" v="279"/>
          <ac:spMkLst>
            <pc:docMk/>
            <pc:sldMk cId="0" sldId="266"/>
            <ac:spMk id="5" creationId="{A2A70921-FFC7-D331-44D4-DCAB4FCA0E23}"/>
          </ac:spMkLst>
        </pc:spChg>
        <pc:picChg chg="add del mod ord modCrop">
          <ac:chgData name="omprakash talasila" userId="5341de9dd1dc67fb" providerId="Windows Live" clId="Web-{91022FB7-C7BF-4FC0-91DC-40554A5546F7}" dt="2025-10-16T18:30:00.695" v="337"/>
          <ac:picMkLst>
            <pc:docMk/>
            <pc:sldMk cId="0" sldId="266"/>
            <ac:picMk id="4" creationId="{3F28618C-92A9-5A06-5CFD-A211CA1B9AD7}"/>
          </ac:picMkLst>
        </pc:picChg>
      </pc:sldChg>
      <pc:sldChg chg="addSp delSp modSp mod ord setBg modClrScheme chgLayout">
        <pc:chgData name="omprakash talasila" userId="5341de9dd1dc67fb" providerId="Windows Live" clId="Web-{91022FB7-C7BF-4FC0-91DC-40554A5546F7}" dt="2025-10-16T19:14:54.659" v="473"/>
        <pc:sldMkLst>
          <pc:docMk/>
          <pc:sldMk cId="0" sldId="267"/>
        </pc:sldMkLst>
        <pc:spChg chg="del mod">
          <ac:chgData name="omprakash talasila" userId="5341de9dd1dc67fb" providerId="Windows Live" clId="Web-{91022FB7-C7BF-4FC0-91DC-40554A5546F7}" dt="2025-10-16T16:32:48.843" v="10"/>
          <ac:spMkLst>
            <pc:docMk/>
            <pc:sldMk cId="0" sldId="267"/>
            <ac:spMk id="2" creationId="{00000000-0000-0000-0000-000000000000}"/>
          </ac:spMkLst>
        </pc:spChg>
        <pc:spChg chg="mod ord">
          <ac:chgData name="omprakash talasila" userId="5341de9dd1dc67fb" providerId="Windows Live" clId="Web-{91022FB7-C7BF-4FC0-91DC-40554A5546F7}" dt="2025-10-16T19:14:52.894" v="471" actId="20577"/>
          <ac:spMkLst>
            <pc:docMk/>
            <pc:sldMk cId="0" sldId="267"/>
            <ac:spMk id="3" creationId="{00000000-0000-0000-0000-000000000000}"/>
          </ac:spMkLst>
        </pc:spChg>
        <pc:picChg chg="add del mod">
          <ac:chgData name="omprakash talasila" userId="5341de9dd1dc67fb" providerId="Windows Live" clId="Web-{91022FB7-C7BF-4FC0-91DC-40554A5546F7}" dt="2025-10-16T18:43:19.419" v="344"/>
          <ac:picMkLst>
            <pc:docMk/>
            <pc:sldMk cId="0" sldId="267"/>
            <ac:picMk id="2" creationId="{8E2372C3-A63E-BEDE-19CC-AC70D0D94B2B}"/>
          </ac:picMkLst>
        </pc:picChg>
        <pc:picChg chg="add mod">
          <ac:chgData name="omprakash talasila" userId="5341de9dd1dc67fb" providerId="Windows Live" clId="Web-{91022FB7-C7BF-4FC0-91DC-40554A5546F7}" dt="2025-10-16T18:50:29.015" v="394"/>
          <ac:picMkLst>
            <pc:docMk/>
            <pc:sldMk cId="0" sldId="267"/>
            <ac:picMk id="4" creationId="{BAE72505-6211-7D18-060E-59F253BE9B13}"/>
          </ac:picMkLst>
        </pc:picChg>
      </pc:sldChg>
      <pc:sldChg chg="modSp new mod modClrScheme chgLayout">
        <pc:chgData name="omprakash talasila" userId="5341de9dd1dc67fb" providerId="Windows Live" clId="Web-{91022FB7-C7BF-4FC0-91DC-40554A5546F7}" dt="2025-10-16T19:14:53.628" v="472"/>
        <pc:sldMkLst>
          <pc:docMk/>
          <pc:sldMk cId="2447343559" sldId="268"/>
        </pc:sldMkLst>
        <pc:spChg chg="mod ord">
          <ac:chgData name="omprakash talasila" userId="5341de9dd1dc67fb" providerId="Windows Live" clId="Web-{91022FB7-C7BF-4FC0-91DC-40554A5546F7}" dt="2025-10-16T18:53:22.572" v="397" actId="14100"/>
          <ac:spMkLst>
            <pc:docMk/>
            <pc:sldMk cId="2447343559" sldId="268"/>
            <ac:spMk id="2" creationId="{A0BBE873-9D3F-4F60-1B2C-781D9E73003F}"/>
          </ac:spMkLst>
        </pc:spChg>
        <pc:spChg chg="mod ord">
          <ac:chgData name="omprakash talasila" userId="5341de9dd1dc67fb" providerId="Windows Live" clId="Web-{91022FB7-C7BF-4FC0-91DC-40554A5546F7}" dt="2025-10-16T18:53:38.792" v="400" actId="20577"/>
          <ac:spMkLst>
            <pc:docMk/>
            <pc:sldMk cId="2447343559" sldId="268"/>
            <ac:spMk id="3" creationId="{632179C1-789F-58E6-CE2C-4D478288E0F5}"/>
          </ac:spMkLst>
        </pc:spChg>
      </pc:sldChg>
      <pc:sldChg chg="modSp new mod modClrScheme chgLayout">
        <pc:chgData name="omprakash talasila" userId="5341de9dd1dc67fb" providerId="Windows Live" clId="Web-{91022FB7-C7BF-4FC0-91DC-40554A5546F7}" dt="2025-10-16T19:14:53.628" v="472"/>
        <pc:sldMkLst>
          <pc:docMk/>
          <pc:sldMk cId="222467881" sldId="269"/>
        </pc:sldMkLst>
        <pc:spChg chg="mod ord">
          <ac:chgData name="omprakash talasila" userId="5341de9dd1dc67fb" providerId="Windows Live" clId="Web-{91022FB7-C7BF-4FC0-91DC-40554A5546F7}" dt="2025-10-16T18:50:29.015" v="394"/>
          <ac:spMkLst>
            <pc:docMk/>
            <pc:sldMk cId="222467881" sldId="269"/>
            <ac:spMk id="2" creationId="{2F94A361-510E-357A-3558-A60928255B0E}"/>
          </ac:spMkLst>
        </pc:spChg>
        <pc:spChg chg="mod ord">
          <ac:chgData name="omprakash talasila" userId="5341de9dd1dc67fb" providerId="Windows Live" clId="Web-{91022FB7-C7BF-4FC0-91DC-40554A5546F7}" dt="2025-10-16T18:50:29.015" v="394"/>
          <ac:spMkLst>
            <pc:docMk/>
            <pc:sldMk cId="222467881" sldId="269"/>
            <ac:spMk id="3" creationId="{164F36F3-0EC8-3E25-5C7A-FFE7FFD739CD}"/>
          </ac:spMkLst>
        </pc:spChg>
      </pc:sldChg>
      <pc:sldChg chg="addSp modSp new mod ord">
        <pc:chgData name="omprakash talasila" userId="5341de9dd1dc67fb" providerId="Windows Live" clId="Web-{91022FB7-C7BF-4FC0-91DC-40554A5546F7}" dt="2025-10-16T19:14:53.628" v="472"/>
        <pc:sldMkLst>
          <pc:docMk/>
          <pc:sldMk cId="225714586" sldId="270"/>
        </pc:sldMkLst>
        <pc:spChg chg="mod">
          <ac:chgData name="omprakash talasila" userId="5341de9dd1dc67fb" providerId="Windows Live" clId="Web-{91022FB7-C7BF-4FC0-91DC-40554A5546F7}" dt="2025-10-16T18:58:28.161" v="410" actId="14100"/>
          <ac:spMkLst>
            <pc:docMk/>
            <pc:sldMk cId="225714586" sldId="270"/>
            <ac:spMk id="2" creationId="{010B549A-9083-9B55-A041-0EAD8E961164}"/>
          </ac:spMkLst>
        </pc:spChg>
        <pc:spChg chg="mod">
          <ac:chgData name="omprakash talasila" userId="5341de9dd1dc67fb" providerId="Windows Live" clId="Web-{91022FB7-C7BF-4FC0-91DC-40554A5546F7}" dt="2025-10-16T19:00:40.274" v="424" actId="14100"/>
          <ac:spMkLst>
            <pc:docMk/>
            <pc:sldMk cId="225714586" sldId="270"/>
            <ac:spMk id="3" creationId="{1200E61E-EDBD-7A7A-F129-053AB0416360}"/>
          </ac:spMkLst>
        </pc:spChg>
        <pc:picChg chg="add mod">
          <ac:chgData name="omprakash talasila" userId="5341de9dd1dc67fb" providerId="Windows Live" clId="Web-{91022FB7-C7BF-4FC0-91DC-40554A5546F7}" dt="2025-10-16T19:04:50.785" v="441" actId="14100"/>
          <ac:picMkLst>
            <pc:docMk/>
            <pc:sldMk cId="225714586" sldId="270"/>
            <ac:picMk id="7" creationId="{DB19ADB9-E6B2-8F79-822A-3B1CC7025D64}"/>
          </ac:picMkLst>
        </pc:picChg>
      </pc:sldChg>
      <pc:sldChg chg="addSp delSp modSp new mod modClrScheme chgLayout">
        <pc:chgData name="omprakash talasila" userId="5341de9dd1dc67fb" providerId="Windows Live" clId="Web-{91022FB7-C7BF-4FC0-91DC-40554A5546F7}" dt="2025-10-16T19:18:47.464" v="516" actId="14100"/>
        <pc:sldMkLst>
          <pc:docMk/>
          <pc:sldMk cId="3253838922" sldId="271"/>
        </pc:sldMkLst>
        <pc:spChg chg="mod ord">
          <ac:chgData name="omprakash talasila" userId="5341de9dd1dc67fb" providerId="Windows Live" clId="Web-{91022FB7-C7BF-4FC0-91DC-40554A5546F7}" dt="2025-10-16T19:18:47.464" v="516" actId="14100"/>
          <ac:spMkLst>
            <pc:docMk/>
            <pc:sldMk cId="3253838922" sldId="271"/>
            <ac:spMk id="2" creationId="{8F130BE6-8AD3-CF41-0F1E-31DFBF5E5656}"/>
          </ac:spMkLst>
        </pc:spChg>
        <pc:spChg chg="del mod">
          <ac:chgData name="omprakash talasila" userId="5341de9dd1dc67fb" providerId="Windows Live" clId="Web-{91022FB7-C7BF-4FC0-91DC-40554A5546F7}" dt="2025-10-16T19:16:54.259" v="488"/>
          <ac:spMkLst>
            <pc:docMk/>
            <pc:sldMk cId="3253838922" sldId="271"/>
            <ac:spMk id="3" creationId="{F1BA39DB-E50D-EBE6-B508-A044A4FF8EE5}"/>
          </ac:spMkLst>
        </pc:spChg>
        <pc:spChg chg="mod ord">
          <ac:chgData name="omprakash talasila" userId="5341de9dd1dc67fb" providerId="Windows Live" clId="Web-{91022FB7-C7BF-4FC0-91DC-40554A5546F7}" dt="2025-10-16T19:17:03.040" v="489"/>
          <ac:spMkLst>
            <pc:docMk/>
            <pc:sldMk cId="3253838922" sldId="271"/>
            <ac:spMk id="4" creationId="{53D206DD-B574-CD35-35F7-EADA6A3CBF8F}"/>
          </ac:spMkLst>
        </pc:spChg>
        <pc:spChg chg="mod ord">
          <ac:chgData name="omprakash talasila" userId="5341de9dd1dc67fb" providerId="Windows Live" clId="Web-{91022FB7-C7BF-4FC0-91DC-40554A5546F7}" dt="2025-10-16T19:17:03.040" v="489"/>
          <ac:spMkLst>
            <pc:docMk/>
            <pc:sldMk cId="3253838922" sldId="271"/>
            <ac:spMk id="5" creationId="{ECD69514-F783-97DC-15A8-4F162B3B3A2E}"/>
          </ac:spMkLst>
        </pc:spChg>
        <pc:spChg chg="mod ord">
          <ac:chgData name="omprakash talasila" userId="5341de9dd1dc67fb" providerId="Windows Live" clId="Web-{91022FB7-C7BF-4FC0-91DC-40554A5546F7}" dt="2025-10-16T19:17:03.040" v="489"/>
          <ac:spMkLst>
            <pc:docMk/>
            <pc:sldMk cId="3253838922" sldId="271"/>
            <ac:spMk id="6" creationId="{2024A124-E5F1-20BC-6326-B0D97AB9919E}"/>
          </ac:spMkLst>
        </pc:spChg>
        <pc:spChg chg="add del mod">
          <ac:chgData name="omprakash talasila" userId="5341de9dd1dc67fb" providerId="Windows Live" clId="Web-{91022FB7-C7BF-4FC0-91DC-40554A5546F7}" dt="2025-10-16T19:17:03.040" v="489"/>
          <ac:spMkLst>
            <pc:docMk/>
            <pc:sldMk cId="3253838922" sldId="271"/>
            <ac:spMk id="8" creationId="{FD8BD2A3-3F1D-8C1E-1145-F870BD46CF5B}"/>
          </ac:spMkLst>
        </pc:spChg>
      </pc:sldChg>
      <pc:sldMasterChg chg="del mod setBg delSldLayout modSldLayout">
        <pc:chgData name="omprakash talasila" userId="5341de9dd1dc67fb" providerId="Windows Live" clId="Web-{91022FB7-C7BF-4FC0-91DC-40554A5546F7}" dt="2025-10-16T17:24:07.346" v="298"/>
        <pc:sldMasterMkLst>
          <pc:docMk/>
          <pc:sldMasterMk cId="2209977519" sldId="2147483648"/>
        </pc:sldMasterMkLst>
        <pc:sldLayoutChg chg="del mod">
          <pc:chgData name="omprakash talasila" userId="5341de9dd1dc67fb" providerId="Windows Live" clId="Web-{91022FB7-C7BF-4FC0-91DC-40554A5546F7}" dt="2025-10-16T17:24:07.346" v="298"/>
          <pc:sldLayoutMkLst>
            <pc:docMk/>
            <pc:sldMasterMk cId="2209977519" sldId="2147483648"/>
            <pc:sldLayoutMk cId="3168075583" sldId="2147483649"/>
          </pc:sldLayoutMkLst>
        </pc:sldLayoutChg>
        <pc:sldLayoutChg chg="del mod">
          <pc:chgData name="omprakash talasila" userId="5341de9dd1dc67fb" providerId="Windows Live" clId="Web-{91022FB7-C7BF-4FC0-91DC-40554A5546F7}" dt="2025-10-16T17:24:07.346" v="298"/>
          <pc:sldLayoutMkLst>
            <pc:docMk/>
            <pc:sldMasterMk cId="2209977519" sldId="2147483648"/>
            <pc:sldLayoutMk cId="2614314258" sldId="2147483650"/>
          </pc:sldLayoutMkLst>
        </pc:sldLayoutChg>
        <pc:sldLayoutChg chg="del mod">
          <pc:chgData name="omprakash talasila" userId="5341de9dd1dc67fb" providerId="Windows Live" clId="Web-{91022FB7-C7BF-4FC0-91DC-40554A5546F7}" dt="2025-10-16T17:24:07.346" v="298"/>
          <pc:sldLayoutMkLst>
            <pc:docMk/>
            <pc:sldMasterMk cId="2209977519" sldId="2147483648"/>
            <pc:sldLayoutMk cId="960648375" sldId="2147483651"/>
          </pc:sldLayoutMkLst>
        </pc:sldLayoutChg>
        <pc:sldLayoutChg chg="del mod">
          <pc:chgData name="omprakash talasila" userId="5341de9dd1dc67fb" providerId="Windows Live" clId="Web-{91022FB7-C7BF-4FC0-91DC-40554A5546F7}" dt="2025-10-16T17:24:07.346" v="298"/>
          <pc:sldLayoutMkLst>
            <pc:docMk/>
            <pc:sldMasterMk cId="2209977519" sldId="2147483648"/>
            <pc:sldLayoutMk cId="2782244947" sldId="2147483652"/>
          </pc:sldLayoutMkLst>
        </pc:sldLayoutChg>
        <pc:sldLayoutChg chg="del mod">
          <pc:chgData name="omprakash talasila" userId="5341de9dd1dc67fb" providerId="Windows Live" clId="Web-{91022FB7-C7BF-4FC0-91DC-40554A5546F7}" dt="2025-10-16T17:24:07.346" v="298"/>
          <pc:sldLayoutMkLst>
            <pc:docMk/>
            <pc:sldMasterMk cId="2209977519" sldId="2147483648"/>
            <pc:sldLayoutMk cId="990158736" sldId="2147483653"/>
          </pc:sldLayoutMkLst>
        </pc:sldLayoutChg>
        <pc:sldLayoutChg chg="del mod">
          <pc:chgData name="omprakash talasila" userId="5341de9dd1dc67fb" providerId="Windows Live" clId="Web-{91022FB7-C7BF-4FC0-91DC-40554A5546F7}" dt="2025-10-16T17:24:07.346" v="298"/>
          <pc:sldLayoutMkLst>
            <pc:docMk/>
            <pc:sldMasterMk cId="2209977519" sldId="2147483648"/>
            <pc:sldLayoutMk cId="727027711" sldId="2147483654"/>
          </pc:sldLayoutMkLst>
        </pc:sldLayoutChg>
        <pc:sldLayoutChg chg="del mod">
          <pc:chgData name="omprakash talasila" userId="5341de9dd1dc67fb" providerId="Windows Live" clId="Web-{91022FB7-C7BF-4FC0-91DC-40554A5546F7}" dt="2025-10-16T17:24:07.346" v="298"/>
          <pc:sldLayoutMkLst>
            <pc:docMk/>
            <pc:sldMasterMk cId="2209977519" sldId="2147483648"/>
            <pc:sldLayoutMk cId="1212999818" sldId="2147483655"/>
          </pc:sldLayoutMkLst>
        </pc:sldLayoutChg>
        <pc:sldLayoutChg chg="del mod">
          <pc:chgData name="omprakash talasila" userId="5341de9dd1dc67fb" providerId="Windows Live" clId="Web-{91022FB7-C7BF-4FC0-91DC-40554A5546F7}" dt="2025-10-16T17:24:07.346" v="298"/>
          <pc:sldLayoutMkLst>
            <pc:docMk/>
            <pc:sldMasterMk cId="2209977519" sldId="2147483648"/>
            <pc:sldLayoutMk cId="1840726560" sldId="2147483656"/>
          </pc:sldLayoutMkLst>
        </pc:sldLayoutChg>
        <pc:sldLayoutChg chg="del mod">
          <pc:chgData name="omprakash talasila" userId="5341de9dd1dc67fb" providerId="Windows Live" clId="Web-{91022FB7-C7BF-4FC0-91DC-40554A5546F7}" dt="2025-10-16T17:24:07.346" v="298"/>
          <pc:sldLayoutMkLst>
            <pc:docMk/>
            <pc:sldMasterMk cId="2209977519" sldId="2147483648"/>
            <pc:sldLayoutMk cId="3889236939" sldId="2147483657"/>
          </pc:sldLayoutMkLst>
        </pc:sldLayoutChg>
        <pc:sldLayoutChg chg="del mod">
          <pc:chgData name="omprakash talasila" userId="5341de9dd1dc67fb" providerId="Windows Live" clId="Web-{91022FB7-C7BF-4FC0-91DC-40554A5546F7}" dt="2025-10-16T17:24:07.346" v="298"/>
          <pc:sldLayoutMkLst>
            <pc:docMk/>
            <pc:sldMasterMk cId="2209977519" sldId="2147483648"/>
            <pc:sldLayoutMk cId="2910927964" sldId="2147483658"/>
          </pc:sldLayoutMkLst>
        </pc:sldLayoutChg>
        <pc:sldLayoutChg chg="del mod">
          <pc:chgData name="omprakash talasila" userId="5341de9dd1dc67fb" providerId="Windows Live" clId="Web-{91022FB7-C7BF-4FC0-91DC-40554A5546F7}" dt="2025-10-16T17:24:07.346" v="298"/>
          <pc:sldLayoutMkLst>
            <pc:docMk/>
            <pc:sldMasterMk cId="2209977519" sldId="2147483648"/>
            <pc:sldLayoutMk cId="3612223792" sldId="2147483659"/>
          </pc:sldLayoutMkLst>
        </pc:sldLayoutChg>
      </pc:sldMasterChg>
      <pc:sldMasterChg chg="modSp add del mod setBg addSldLayout delSldLayout modSldLayout">
        <pc:chgData name="omprakash talasila" userId="5341de9dd1dc67fb" providerId="Windows Live" clId="Web-{91022FB7-C7BF-4FC0-91DC-40554A5546F7}" dt="2025-10-16T19:14:53.628" v="472"/>
        <pc:sldMasterMkLst>
          <pc:docMk/>
          <pc:sldMasterMk cId="423538295" sldId="2147483660"/>
        </pc:sldMasterMkLst>
        <pc:spChg chg="mod">
          <ac:chgData name="omprakash talasila" userId="5341de9dd1dc67fb" providerId="Windows Live" clId="Web-{91022FB7-C7BF-4FC0-91DC-40554A5546F7}" dt="2025-10-16T18:50:29.015" v="394"/>
          <ac:spMkLst>
            <pc:docMk/>
            <pc:sldMasterMk cId="423538295" sldId="2147483660"/>
            <ac:spMk id="2" creationId="{475BFB69-9245-EC58-F1DE-FEB625BD336A}"/>
          </ac:spMkLst>
        </pc:spChg>
        <pc:spChg chg="mod">
          <ac:chgData name="omprakash talasila" userId="5341de9dd1dc67fb" providerId="Windows Live" clId="Web-{91022FB7-C7BF-4FC0-91DC-40554A5546F7}" dt="2025-10-16T18:50:29.015" v="394"/>
          <ac:spMkLst>
            <pc:docMk/>
            <pc:sldMasterMk cId="423538295" sldId="2147483660"/>
            <ac:spMk id="3" creationId="{5516AFD5-5144-C460-0CA4-644BC4A93C02}"/>
          </ac:spMkLst>
        </pc:spChg>
        <pc:spChg chg="mod">
          <ac:chgData name="omprakash talasila" userId="5341de9dd1dc67fb" providerId="Windows Live" clId="Web-{91022FB7-C7BF-4FC0-91DC-40554A5546F7}" dt="2025-10-16T18:50:29.015" v="394"/>
          <ac:spMkLst>
            <pc:docMk/>
            <pc:sldMasterMk cId="423538295" sldId="2147483660"/>
            <ac:spMk id="4" creationId="{3995753E-AF8A-7E04-8A1A-205B755A0215}"/>
          </ac:spMkLst>
        </pc:spChg>
        <pc:spChg chg="mod">
          <ac:chgData name="omprakash talasila" userId="5341de9dd1dc67fb" providerId="Windows Live" clId="Web-{91022FB7-C7BF-4FC0-91DC-40554A5546F7}" dt="2025-10-16T18:50:29.015" v="394"/>
          <ac:spMkLst>
            <pc:docMk/>
            <pc:sldMasterMk cId="423538295" sldId="2147483660"/>
            <ac:spMk id="5" creationId="{D4E1B7C8-DA74-800B-EE14-A39E9DB32DE4}"/>
          </ac:spMkLst>
        </pc:spChg>
        <pc:spChg chg="mod">
          <ac:chgData name="omprakash talasila" userId="5341de9dd1dc67fb" providerId="Windows Live" clId="Web-{91022FB7-C7BF-4FC0-91DC-40554A5546F7}" dt="2025-10-16T18:50:29.015" v="394"/>
          <ac:spMkLst>
            <pc:docMk/>
            <pc:sldMasterMk cId="423538295" sldId="2147483660"/>
            <ac:spMk id="6" creationId="{7AC1647D-0DF0-CA1B-F723-EF7B8F508DB7}"/>
          </ac:spMkLst>
        </pc:spChg>
        <pc:sldLayoutChg chg="modSp add del mod replId">
          <pc:chgData name="omprakash talasila" userId="5341de9dd1dc67fb" providerId="Windows Live" clId="Web-{91022FB7-C7BF-4FC0-91DC-40554A5546F7}" dt="2025-10-16T19:14:53.628" v="472"/>
          <pc:sldLayoutMkLst>
            <pc:docMk/>
            <pc:sldMasterMk cId="423538295" sldId="2147483660"/>
            <pc:sldLayoutMk cId="455198490" sldId="2147483661"/>
          </pc:sldLayoutMkLst>
          <pc:spChg chg="mod">
            <ac:chgData name="omprakash talasila" userId="5341de9dd1dc67fb" providerId="Windows Live" clId="Web-{91022FB7-C7BF-4FC0-91DC-40554A5546F7}" dt="2025-10-16T18:50:29.015" v="394"/>
            <ac:spMkLst>
              <pc:docMk/>
              <pc:sldMasterMk cId="423538295" sldId="2147483660"/>
              <pc:sldLayoutMk cId="455198490" sldId="2147483661"/>
              <ac:spMk id="2" creationId="{E4336E9A-8E96-CD8C-7598-F87632CD81CF}"/>
            </ac:spMkLst>
          </pc:spChg>
          <pc:spChg chg="mod">
            <ac:chgData name="omprakash talasila" userId="5341de9dd1dc67fb" providerId="Windows Live" clId="Web-{91022FB7-C7BF-4FC0-91DC-40554A5546F7}" dt="2025-10-16T18:50:29.015" v="394"/>
            <ac:spMkLst>
              <pc:docMk/>
              <pc:sldMasterMk cId="423538295" sldId="2147483660"/>
              <pc:sldLayoutMk cId="455198490" sldId="2147483661"/>
              <ac:spMk id="3" creationId="{2BDC76B8-60F6-62D3-9F73-E81662203017}"/>
            </ac:spMkLst>
          </pc:spChg>
        </pc:sldLayoutChg>
        <pc:sldLayoutChg chg="add del mod replId">
          <pc:chgData name="omprakash talasila" userId="5341de9dd1dc67fb" providerId="Windows Live" clId="Web-{91022FB7-C7BF-4FC0-91DC-40554A5546F7}" dt="2025-10-16T19:14:53.628" v="472"/>
          <pc:sldLayoutMkLst>
            <pc:docMk/>
            <pc:sldMasterMk cId="423538295" sldId="2147483660"/>
            <pc:sldLayoutMk cId="2619952142" sldId="2147483662"/>
          </pc:sldLayoutMkLst>
        </pc:sldLayoutChg>
        <pc:sldLayoutChg chg="modSp add del mod replId">
          <pc:chgData name="omprakash talasila" userId="5341de9dd1dc67fb" providerId="Windows Live" clId="Web-{91022FB7-C7BF-4FC0-91DC-40554A5546F7}" dt="2025-10-16T19:14:53.628" v="472"/>
          <pc:sldLayoutMkLst>
            <pc:docMk/>
            <pc:sldMasterMk cId="423538295" sldId="2147483660"/>
            <pc:sldLayoutMk cId="1130423096" sldId="2147483663"/>
          </pc:sldLayoutMkLst>
          <pc:spChg chg="mod">
            <ac:chgData name="omprakash talasila" userId="5341de9dd1dc67fb" providerId="Windows Live" clId="Web-{91022FB7-C7BF-4FC0-91DC-40554A5546F7}" dt="2025-10-16T18:50:29.015" v="394"/>
            <ac:spMkLst>
              <pc:docMk/>
              <pc:sldMasterMk cId="423538295" sldId="2147483660"/>
              <pc:sldLayoutMk cId="1130423096" sldId="2147483663"/>
              <ac:spMk id="2" creationId="{951D06AF-EF87-8489-2C82-DEB90B7EFE0C}"/>
            </ac:spMkLst>
          </pc:spChg>
          <pc:spChg chg="mod">
            <ac:chgData name="omprakash talasila" userId="5341de9dd1dc67fb" providerId="Windows Live" clId="Web-{91022FB7-C7BF-4FC0-91DC-40554A5546F7}" dt="2025-10-16T18:50:29.015" v="394"/>
            <ac:spMkLst>
              <pc:docMk/>
              <pc:sldMasterMk cId="423538295" sldId="2147483660"/>
              <pc:sldLayoutMk cId="1130423096" sldId="2147483663"/>
              <ac:spMk id="3" creationId="{308E5678-CA38-1318-9EA2-5E0A4F9A59BA}"/>
            </ac:spMkLst>
          </pc:spChg>
        </pc:sldLayoutChg>
        <pc:sldLayoutChg chg="modSp add del mod replId">
          <pc:chgData name="omprakash talasila" userId="5341de9dd1dc67fb" providerId="Windows Live" clId="Web-{91022FB7-C7BF-4FC0-91DC-40554A5546F7}" dt="2025-10-16T19:14:53.628" v="472"/>
          <pc:sldLayoutMkLst>
            <pc:docMk/>
            <pc:sldMasterMk cId="423538295" sldId="2147483660"/>
            <pc:sldLayoutMk cId="437045194" sldId="2147483664"/>
          </pc:sldLayoutMkLst>
          <pc:spChg chg="mod">
            <ac:chgData name="omprakash talasila" userId="5341de9dd1dc67fb" providerId="Windows Live" clId="Web-{91022FB7-C7BF-4FC0-91DC-40554A5546F7}" dt="2025-10-16T18:50:29.015" v="394"/>
            <ac:spMkLst>
              <pc:docMk/>
              <pc:sldMasterMk cId="423538295" sldId="2147483660"/>
              <pc:sldLayoutMk cId="437045194" sldId="2147483664"/>
              <ac:spMk id="2" creationId="{FAF3BB49-A328-F121-7F27-DEB7C3CC2B0F}"/>
            </ac:spMkLst>
          </pc:spChg>
          <pc:spChg chg="mod">
            <ac:chgData name="omprakash talasila" userId="5341de9dd1dc67fb" providerId="Windows Live" clId="Web-{91022FB7-C7BF-4FC0-91DC-40554A5546F7}" dt="2025-10-16T18:50:29.015" v="394"/>
            <ac:spMkLst>
              <pc:docMk/>
              <pc:sldMasterMk cId="423538295" sldId="2147483660"/>
              <pc:sldLayoutMk cId="437045194" sldId="2147483664"/>
              <ac:spMk id="3" creationId="{572E861E-DFBA-B4AA-9356-CDE3D3F57C04}"/>
            </ac:spMkLst>
          </pc:spChg>
          <pc:spChg chg="mod">
            <ac:chgData name="omprakash talasila" userId="5341de9dd1dc67fb" providerId="Windows Live" clId="Web-{91022FB7-C7BF-4FC0-91DC-40554A5546F7}" dt="2025-10-16T18:50:29.015" v="394"/>
            <ac:spMkLst>
              <pc:docMk/>
              <pc:sldMasterMk cId="423538295" sldId="2147483660"/>
              <pc:sldLayoutMk cId="437045194" sldId="2147483664"/>
              <ac:spMk id="4" creationId="{451D7538-EC5A-3EE7-176F-A58920C50797}"/>
            </ac:spMkLst>
          </pc:spChg>
        </pc:sldLayoutChg>
        <pc:sldLayoutChg chg="modSp add del mod replId">
          <pc:chgData name="omprakash talasila" userId="5341de9dd1dc67fb" providerId="Windows Live" clId="Web-{91022FB7-C7BF-4FC0-91DC-40554A5546F7}" dt="2025-10-16T19:14:53.628" v="472"/>
          <pc:sldLayoutMkLst>
            <pc:docMk/>
            <pc:sldMasterMk cId="423538295" sldId="2147483660"/>
            <pc:sldLayoutMk cId="3506045556" sldId="2147483665"/>
          </pc:sldLayoutMkLst>
          <pc:spChg chg="mod">
            <ac:chgData name="omprakash talasila" userId="5341de9dd1dc67fb" providerId="Windows Live" clId="Web-{91022FB7-C7BF-4FC0-91DC-40554A5546F7}" dt="2025-10-16T18:50:29.015" v="394"/>
            <ac:spMkLst>
              <pc:docMk/>
              <pc:sldMasterMk cId="423538295" sldId="2147483660"/>
              <pc:sldLayoutMk cId="3506045556" sldId="2147483665"/>
              <ac:spMk id="2" creationId="{41FEE969-634D-6E32-D227-18E9282C6F9E}"/>
            </ac:spMkLst>
          </pc:spChg>
          <pc:spChg chg="mod">
            <ac:chgData name="omprakash talasila" userId="5341de9dd1dc67fb" providerId="Windows Live" clId="Web-{91022FB7-C7BF-4FC0-91DC-40554A5546F7}" dt="2025-10-16T18:50:29.015" v="394"/>
            <ac:spMkLst>
              <pc:docMk/>
              <pc:sldMasterMk cId="423538295" sldId="2147483660"/>
              <pc:sldLayoutMk cId="3506045556" sldId="2147483665"/>
              <ac:spMk id="3" creationId="{61CD26D4-290A-F0ED-7D62-41EDA6FEC2B9}"/>
            </ac:spMkLst>
          </pc:spChg>
          <pc:spChg chg="mod">
            <ac:chgData name="omprakash talasila" userId="5341de9dd1dc67fb" providerId="Windows Live" clId="Web-{91022FB7-C7BF-4FC0-91DC-40554A5546F7}" dt="2025-10-16T18:50:29.015" v="394"/>
            <ac:spMkLst>
              <pc:docMk/>
              <pc:sldMasterMk cId="423538295" sldId="2147483660"/>
              <pc:sldLayoutMk cId="3506045556" sldId="2147483665"/>
              <ac:spMk id="4" creationId="{94DA52B0-7419-A946-4523-6D34BCAD26D1}"/>
            </ac:spMkLst>
          </pc:spChg>
          <pc:spChg chg="mod">
            <ac:chgData name="omprakash talasila" userId="5341de9dd1dc67fb" providerId="Windows Live" clId="Web-{91022FB7-C7BF-4FC0-91DC-40554A5546F7}" dt="2025-10-16T18:50:29.015" v="394"/>
            <ac:spMkLst>
              <pc:docMk/>
              <pc:sldMasterMk cId="423538295" sldId="2147483660"/>
              <pc:sldLayoutMk cId="3506045556" sldId="2147483665"/>
              <ac:spMk id="5" creationId="{06536620-C4F3-EEC3-DBF1-05196B1CBB55}"/>
            </ac:spMkLst>
          </pc:spChg>
          <pc:spChg chg="mod">
            <ac:chgData name="omprakash talasila" userId="5341de9dd1dc67fb" providerId="Windows Live" clId="Web-{91022FB7-C7BF-4FC0-91DC-40554A5546F7}" dt="2025-10-16T18:50:29.015" v="394"/>
            <ac:spMkLst>
              <pc:docMk/>
              <pc:sldMasterMk cId="423538295" sldId="2147483660"/>
              <pc:sldLayoutMk cId="3506045556" sldId="2147483665"/>
              <ac:spMk id="6" creationId="{33BAE980-E611-98B5-04E9-DE4584B0E33F}"/>
            </ac:spMkLst>
          </pc:spChg>
        </pc:sldLayoutChg>
        <pc:sldLayoutChg chg="add del mod replId">
          <pc:chgData name="omprakash talasila" userId="5341de9dd1dc67fb" providerId="Windows Live" clId="Web-{91022FB7-C7BF-4FC0-91DC-40554A5546F7}" dt="2025-10-16T19:14:53.628" v="472"/>
          <pc:sldLayoutMkLst>
            <pc:docMk/>
            <pc:sldMasterMk cId="423538295" sldId="2147483660"/>
            <pc:sldLayoutMk cId="1176368390" sldId="2147483666"/>
          </pc:sldLayoutMkLst>
        </pc:sldLayoutChg>
        <pc:sldLayoutChg chg="add del mod replId">
          <pc:chgData name="omprakash talasila" userId="5341de9dd1dc67fb" providerId="Windows Live" clId="Web-{91022FB7-C7BF-4FC0-91DC-40554A5546F7}" dt="2025-10-16T19:14:53.628" v="472"/>
          <pc:sldLayoutMkLst>
            <pc:docMk/>
            <pc:sldMasterMk cId="423538295" sldId="2147483660"/>
            <pc:sldLayoutMk cId="3606516505" sldId="2147483667"/>
          </pc:sldLayoutMkLst>
        </pc:sldLayoutChg>
        <pc:sldLayoutChg chg="modSp add del mod replId">
          <pc:chgData name="omprakash talasila" userId="5341de9dd1dc67fb" providerId="Windows Live" clId="Web-{91022FB7-C7BF-4FC0-91DC-40554A5546F7}" dt="2025-10-16T19:14:53.628" v="472"/>
          <pc:sldLayoutMkLst>
            <pc:docMk/>
            <pc:sldMasterMk cId="423538295" sldId="2147483660"/>
            <pc:sldLayoutMk cId="3172433008" sldId="2147483668"/>
          </pc:sldLayoutMkLst>
          <pc:spChg chg="mod">
            <ac:chgData name="omprakash talasila" userId="5341de9dd1dc67fb" providerId="Windows Live" clId="Web-{91022FB7-C7BF-4FC0-91DC-40554A5546F7}" dt="2025-10-16T18:50:29.015" v="394"/>
            <ac:spMkLst>
              <pc:docMk/>
              <pc:sldMasterMk cId="423538295" sldId="2147483660"/>
              <pc:sldLayoutMk cId="3172433008" sldId="2147483668"/>
              <ac:spMk id="2" creationId="{C350C37F-77BE-E128-4248-D001C39E79C6}"/>
            </ac:spMkLst>
          </pc:spChg>
          <pc:spChg chg="mod">
            <ac:chgData name="omprakash talasila" userId="5341de9dd1dc67fb" providerId="Windows Live" clId="Web-{91022FB7-C7BF-4FC0-91DC-40554A5546F7}" dt="2025-10-16T18:50:29.015" v="394"/>
            <ac:spMkLst>
              <pc:docMk/>
              <pc:sldMasterMk cId="423538295" sldId="2147483660"/>
              <pc:sldLayoutMk cId="3172433008" sldId="2147483668"/>
              <ac:spMk id="3" creationId="{2F3B20A8-A604-C977-02C0-083BA8663484}"/>
            </ac:spMkLst>
          </pc:spChg>
          <pc:spChg chg="mod">
            <ac:chgData name="omprakash talasila" userId="5341de9dd1dc67fb" providerId="Windows Live" clId="Web-{91022FB7-C7BF-4FC0-91DC-40554A5546F7}" dt="2025-10-16T18:50:29.015" v="394"/>
            <ac:spMkLst>
              <pc:docMk/>
              <pc:sldMasterMk cId="423538295" sldId="2147483660"/>
              <pc:sldLayoutMk cId="3172433008" sldId="2147483668"/>
              <ac:spMk id="4" creationId="{EC0EEBFB-2026-6A35-33ED-F008376B67A0}"/>
            </ac:spMkLst>
          </pc:spChg>
        </pc:sldLayoutChg>
        <pc:sldLayoutChg chg="modSp add del mod replId">
          <pc:chgData name="omprakash talasila" userId="5341de9dd1dc67fb" providerId="Windows Live" clId="Web-{91022FB7-C7BF-4FC0-91DC-40554A5546F7}" dt="2025-10-16T19:14:53.628" v="472"/>
          <pc:sldLayoutMkLst>
            <pc:docMk/>
            <pc:sldMasterMk cId="423538295" sldId="2147483660"/>
            <pc:sldLayoutMk cId="1939190615" sldId="2147483669"/>
          </pc:sldLayoutMkLst>
          <pc:spChg chg="mod">
            <ac:chgData name="omprakash talasila" userId="5341de9dd1dc67fb" providerId="Windows Live" clId="Web-{91022FB7-C7BF-4FC0-91DC-40554A5546F7}" dt="2025-10-16T18:50:29.015" v="394"/>
            <ac:spMkLst>
              <pc:docMk/>
              <pc:sldMasterMk cId="423538295" sldId="2147483660"/>
              <pc:sldLayoutMk cId="1939190615" sldId="2147483669"/>
              <ac:spMk id="2" creationId="{EFB06A09-98CF-FAC2-3708-AECC4360C651}"/>
            </ac:spMkLst>
          </pc:spChg>
          <pc:spChg chg="mod">
            <ac:chgData name="omprakash talasila" userId="5341de9dd1dc67fb" providerId="Windows Live" clId="Web-{91022FB7-C7BF-4FC0-91DC-40554A5546F7}" dt="2025-10-16T18:50:29.015" v="394"/>
            <ac:spMkLst>
              <pc:docMk/>
              <pc:sldMasterMk cId="423538295" sldId="2147483660"/>
              <pc:sldLayoutMk cId="1939190615" sldId="2147483669"/>
              <ac:spMk id="3" creationId="{9571C769-CEC8-962A-01E6-15B0E056791E}"/>
            </ac:spMkLst>
          </pc:spChg>
          <pc:spChg chg="mod">
            <ac:chgData name="omprakash talasila" userId="5341de9dd1dc67fb" providerId="Windows Live" clId="Web-{91022FB7-C7BF-4FC0-91DC-40554A5546F7}" dt="2025-10-16T18:50:29.015" v="394"/>
            <ac:spMkLst>
              <pc:docMk/>
              <pc:sldMasterMk cId="423538295" sldId="2147483660"/>
              <pc:sldLayoutMk cId="1939190615" sldId="2147483669"/>
              <ac:spMk id="4" creationId="{F32C4A61-EF2A-C5A5-B150-4448600B3937}"/>
            </ac:spMkLst>
          </pc:spChg>
        </pc:sldLayoutChg>
        <pc:sldLayoutChg chg="modSp add del mod replId">
          <pc:chgData name="omprakash talasila" userId="5341de9dd1dc67fb" providerId="Windows Live" clId="Web-{91022FB7-C7BF-4FC0-91DC-40554A5546F7}" dt="2025-10-16T19:14:53.628" v="472"/>
          <pc:sldLayoutMkLst>
            <pc:docMk/>
            <pc:sldMasterMk cId="423538295" sldId="2147483660"/>
            <pc:sldLayoutMk cId="2125817313" sldId="2147483670"/>
          </pc:sldLayoutMkLst>
          <pc:spChg chg="mod">
            <ac:chgData name="omprakash talasila" userId="5341de9dd1dc67fb" providerId="Windows Live" clId="Web-{91022FB7-C7BF-4FC0-91DC-40554A5546F7}" dt="2025-10-16T18:50:29.015" v="394"/>
            <ac:spMkLst>
              <pc:docMk/>
              <pc:sldMasterMk cId="423538295" sldId="2147483660"/>
              <pc:sldLayoutMk cId="2125817313" sldId="2147483670"/>
              <ac:spMk id="2" creationId="{354E956D-CB73-C986-F100-46487310D11E}"/>
            </ac:spMkLst>
          </pc:spChg>
          <pc:spChg chg="mod">
            <ac:chgData name="omprakash talasila" userId="5341de9dd1dc67fb" providerId="Windows Live" clId="Web-{91022FB7-C7BF-4FC0-91DC-40554A5546F7}" dt="2025-10-16T18:50:29.015" v="394"/>
            <ac:spMkLst>
              <pc:docMk/>
              <pc:sldMasterMk cId="423538295" sldId="2147483660"/>
              <pc:sldLayoutMk cId="2125817313" sldId="2147483670"/>
              <ac:spMk id="3" creationId="{FE423E6A-A07C-BF0D-EA30-9A8A854E48F1}"/>
            </ac:spMkLst>
          </pc:spChg>
        </pc:sldLayoutChg>
        <pc:sldLayoutChg chg="modSp add del mod replId">
          <pc:chgData name="omprakash talasila" userId="5341de9dd1dc67fb" providerId="Windows Live" clId="Web-{91022FB7-C7BF-4FC0-91DC-40554A5546F7}" dt="2025-10-16T19:14:53.628" v="472"/>
          <pc:sldLayoutMkLst>
            <pc:docMk/>
            <pc:sldMasterMk cId="423538295" sldId="2147483660"/>
            <pc:sldLayoutMk cId="3835735809" sldId="2147483671"/>
          </pc:sldLayoutMkLst>
          <pc:spChg chg="mod">
            <ac:chgData name="omprakash talasila" userId="5341de9dd1dc67fb" providerId="Windows Live" clId="Web-{91022FB7-C7BF-4FC0-91DC-40554A5546F7}" dt="2025-10-16T18:50:29.015" v="394"/>
            <ac:spMkLst>
              <pc:docMk/>
              <pc:sldMasterMk cId="423538295" sldId="2147483660"/>
              <pc:sldLayoutMk cId="3835735809" sldId="2147483671"/>
              <ac:spMk id="2" creationId="{485B0252-346C-F6F4-3642-19F571550D45}"/>
            </ac:spMkLst>
          </pc:spChg>
          <pc:spChg chg="mod">
            <ac:chgData name="omprakash talasila" userId="5341de9dd1dc67fb" providerId="Windows Live" clId="Web-{91022FB7-C7BF-4FC0-91DC-40554A5546F7}" dt="2025-10-16T18:50:29.015" v="394"/>
            <ac:spMkLst>
              <pc:docMk/>
              <pc:sldMasterMk cId="423538295" sldId="2147483660"/>
              <pc:sldLayoutMk cId="3835735809" sldId="2147483671"/>
              <ac:spMk id="3" creationId="{F798DA36-7351-9D6A-518B-678AB8A507D3}"/>
            </ac:spMkLst>
          </pc:spChg>
        </pc:sldLayoutChg>
      </pc:sldMasterChg>
      <pc:sldMasterChg chg="modSp add del addSldLayout delSldLayout modSldLayout">
        <pc:chgData name="omprakash talasila" userId="5341de9dd1dc67fb" providerId="Windows Live" clId="Web-{91022FB7-C7BF-4FC0-91DC-40554A5546F7}" dt="2025-10-16T18:50:28.999" v="393"/>
        <pc:sldMasterMkLst>
          <pc:docMk/>
          <pc:sldMasterMk cId="3931938559" sldId="2147483672"/>
        </pc:sldMasterMkLst>
        <pc:spChg chg="mod">
          <ac:chgData name="omprakash talasila" userId="5341de9dd1dc67fb" providerId="Windows Live" clId="Web-{91022FB7-C7BF-4FC0-91DC-40554A5546F7}" dt="2025-10-16T18:50:27.030" v="392"/>
          <ac:spMkLst>
            <pc:docMk/>
            <pc:sldMasterMk cId="3931938559" sldId="2147483672"/>
            <ac:spMk id="2" creationId="{475BFB69-9245-EC58-F1DE-FEB625BD336A}"/>
          </ac:spMkLst>
        </pc:spChg>
        <pc:spChg chg="mod">
          <ac:chgData name="omprakash talasila" userId="5341de9dd1dc67fb" providerId="Windows Live" clId="Web-{91022FB7-C7BF-4FC0-91DC-40554A5546F7}" dt="2025-10-16T18:50:27.030" v="392"/>
          <ac:spMkLst>
            <pc:docMk/>
            <pc:sldMasterMk cId="3931938559" sldId="2147483672"/>
            <ac:spMk id="3" creationId="{5516AFD5-5144-C460-0CA4-644BC4A93C02}"/>
          </ac:spMkLst>
        </pc:spChg>
        <pc:spChg chg="mod">
          <ac:chgData name="omprakash talasila" userId="5341de9dd1dc67fb" providerId="Windows Live" clId="Web-{91022FB7-C7BF-4FC0-91DC-40554A5546F7}" dt="2025-10-16T18:50:27.030" v="392"/>
          <ac:spMkLst>
            <pc:docMk/>
            <pc:sldMasterMk cId="3931938559" sldId="2147483672"/>
            <ac:spMk id="4" creationId="{3995753E-AF8A-7E04-8A1A-205B755A0215}"/>
          </ac:spMkLst>
        </pc:spChg>
        <pc:spChg chg="mod">
          <ac:chgData name="omprakash talasila" userId="5341de9dd1dc67fb" providerId="Windows Live" clId="Web-{91022FB7-C7BF-4FC0-91DC-40554A5546F7}" dt="2025-10-16T18:50:27.030" v="392"/>
          <ac:spMkLst>
            <pc:docMk/>
            <pc:sldMasterMk cId="3931938559" sldId="2147483672"/>
            <ac:spMk id="5" creationId="{D4E1B7C8-DA74-800B-EE14-A39E9DB32DE4}"/>
          </ac:spMkLst>
        </pc:spChg>
        <pc:spChg chg="mod">
          <ac:chgData name="omprakash talasila" userId="5341de9dd1dc67fb" providerId="Windows Live" clId="Web-{91022FB7-C7BF-4FC0-91DC-40554A5546F7}" dt="2025-10-16T18:50:27.030" v="392"/>
          <ac:spMkLst>
            <pc:docMk/>
            <pc:sldMasterMk cId="3931938559" sldId="2147483672"/>
            <ac:spMk id="6" creationId="{7AC1647D-0DF0-CA1B-F723-EF7B8F508DB7}"/>
          </ac:spMkLst>
        </pc:spChg>
        <pc:sldLayoutChg chg="modSp add del mod replId">
          <pc:chgData name="omprakash talasila" userId="5341de9dd1dc67fb" providerId="Windows Live" clId="Web-{91022FB7-C7BF-4FC0-91DC-40554A5546F7}" dt="2025-10-16T18:50:28.999" v="393"/>
          <pc:sldLayoutMkLst>
            <pc:docMk/>
            <pc:sldMasterMk cId="3931938559" sldId="2147483672"/>
            <pc:sldLayoutMk cId="1906572541" sldId="2147483673"/>
          </pc:sldLayoutMkLst>
          <pc:spChg chg="mod">
            <ac:chgData name="omprakash talasila" userId="5341de9dd1dc67fb" providerId="Windows Live" clId="Web-{91022FB7-C7BF-4FC0-91DC-40554A5546F7}" dt="2025-10-16T18:50:27.030" v="392"/>
            <ac:spMkLst>
              <pc:docMk/>
              <pc:sldMasterMk cId="3931938559" sldId="2147483672"/>
              <pc:sldLayoutMk cId="1906572541" sldId="2147483673"/>
              <ac:spMk id="2" creationId="{E4336E9A-8E96-CD8C-7598-F87632CD81CF}"/>
            </ac:spMkLst>
          </pc:spChg>
          <pc:spChg chg="mod">
            <ac:chgData name="omprakash talasila" userId="5341de9dd1dc67fb" providerId="Windows Live" clId="Web-{91022FB7-C7BF-4FC0-91DC-40554A5546F7}" dt="2025-10-16T18:50:27.030" v="392"/>
            <ac:spMkLst>
              <pc:docMk/>
              <pc:sldMasterMk cId="3931938559" sldId="2147483672"/>
              <pc:sldLayoutMk cId="1906572541" sldId="2147483673"/>
              <ac:spMk id="3" creationId="{2BDC76B8-60F6-62D3-9F73-E81662203017}"/>
            </ac:spMkLst>
          </pc:spChg>
        </pc:sldLayoutChg>
        <pc:sldLayoutChg chg="add del mod replId">
          <pc:chgData name="omprakash talasila" userId="5341de9dd1dc67fb" providerId="Windows Live" clId="Web-{91022FB7-C7BF-4FC0-91DC-40554A5546F7}" dt="2025-10-16T18:50:28.999" v="393"/>
          <pc:sldLayoutMkLst>
            <pc:docMk/>
            <pc:sldMasterMk cId="3931938559" sldId="2147483672"/>
            <pc:sldLayoutMk cId="1269736538" sldId="2147483674"/>
          </pc:sldLayoutMkLst>
        </pc:sldLayoutChg>
        <pc:sldLayoutChg chg="modSp add del mod replId">
          <pc:chgData name="omprakash talasila" userId="5341de9dd1dc67fb" providerId="Windows Live" clId="Web-{91022FB7-C7BF-4FC0-91DC-40554A5546F7}" dt="2025-10-16T18:50:28.999" v="393"/>
          <pc:sldLayoutMkLst>
            <pc:docMk/>
            <pc:sldMasterMk cId="3931938559" sldId="2147483672"/>
            <pc:sldLayoutMk cId="885270287" sldId="2147483675"/>
          </pc:sldLayoutMkLst>
          <pc:spChg chg="mod">
            <ac:chgData name="omprakash talasila" userId="5341de9dd1dc67fb" providerId="Windows Live" clId="Web-{91022FB7-C7BF-4FC0-91DC-40554A5546F7}" dt="2025-10-16T18:50:27.030" v="392"/>
            <ac:spMkLst>
              <pc:docMk/>
              <pc:sldMasterMk cId="3931938559" sldId="2147483672"/>
              <pc:sldLayoutMk cId="885270287" sldId="2147483675"/>
              <ac:spMk id="2" creationId="{951D06AF-EF87-8489-2C82-DEB90B7EFE0C}"/>
            </ac:spMkLst>
          </pc:spChg>
          <pc:spChg chg="mod">
            <ac:chgData name="omprakash talasila" userId="5341de9dd1dc67fb" providerId="Windows Live" clId="Web-{91022FB7-C7BF-4FC0-91DC-40554A5546F7}" dt="2025-10-16T18:50:27.030" v="392"/>
            <ac:spMkLst>
              <pc:docMk/>
              <pc:sldMasterMk cId="3931938559" sldId="2147483672"/>
              <pc:sldLayoutMk cId="885270287" sldId="2147483675"/>
              <ac:spMk id="3" creationId="{308E5678-CA38-1318-9EA2-5E0A4F9A59BA}"/>
            </ac:spMkLst>
          </pc:spChg>
        </pc:sldLayoutChg>
        <pc:sldLayoutChg chg="modSp add del mod replId">
          <pc:chgData name="omprakash talasila" userId="5341de9dd1dc67fb" providerId="Windows Live" clId="Web-{91022FB7-C7BF-4FC0-91DC-40554A5546F7}" dt="2025-10-16T18:50:28.999" v="393"/>
          <pc:sldLayoutMkLst>
            <pc:docMk/>
            <pc:sldMasterMk cId="3931938559" sldId="2147483672"/>
            <pc:sldLayoutMk cId="332457283" sldId="2147483676"/>
          </pc:sldLayoutMkLst>
          <pc:spChg chg="mod">
            <ac:chgData name="omprakash talasila" userId="5341de9dd1dc67fb" providerId="Windows Live" clId="Web-{91022FB7-C7BF-4FC0-91DC-40554A5546F7}" dt="2025-10-16T18:50:27.030" v="392"/>
            <ac:spMkLst>
              <pc:docMk/>
              <pc:sldMasterMk cId="3931938559" sldId="2147483672"/>
              <pc:sldLayoutMk cId="332457283" sldId="2147483676"/>
              <ac:spMk id="2" creationId="{FAF3BB49-A328-F121-7F27-DEB7C3CC2B0F}"/>
            </ac:spMkLst>
          </pc:spChg>
          <pc:spChg chg="mod">
            <ac:chgData name="omprakash talasila" userId="5341de9dd1dc67fb" providerId="Windows Live" clId="Web-{91022FB7-C7BF-4FC0-91DC-40554A5546F7}" dt="2025-10-16T18:50:27.030" v="392"/>
            <ac:spMkLst>
              <pc:docMk/>
              <pc:sldMasterMk cId="3931938559" sldId="2147483672"/>
              <pc:sldLayoutMk cId="332457283" sldId="2147483676"/>
              <ac:spMk id="3" creationId="{572E861E-DFBA-B4AA-9356-CDE3D3F57C04}"/>
            </ac:spMkLst>
          </pc:spChg>
          <pc:spChg chg="mod">
            <ac:chgData name="omprakash talasila" userId="5341de9dd1dc67fb" providerId="Windows Live" clId="Web-{91022FB7-C7BF-4FC0-91DC-40554A5546F7}" dt="2025-10-16T18:50:27.030" v="392"/>
            <ac:spMkLst>
              <pc:docMk/>
              <pc:sldMasterMk cId="3931938559" sldId="2147483672"/>
              <pc:sldLayoutMk cId="332457283" sldId="2147483676"/>
              <ac:spMk id="4" creationId="{451D7538-EC5A-3EE7-176F-A58920C50797}"/>
            </ac:spMkLst>
          </pc:spChg>
        </pc:sldLayoutChg>
        <pc:sldLayoutChg chg="modSp add del mod replId">
          <pc:chgData name="omprakash talasila" userId="5341de9dd1dc67fb" providerId="Windows Live" clId="Web-{91022FB7-C7BF-4FC0-91DC-40554A5546F7}" dt="2025-10-16T18:50:28.999" v="393"/>
          <pc:sldLayoutMkLst>
            <pc:docMk/>
            <pc:sldMasterMk cId="3931938559" sldId="2147483672"/>
            <pc:sldLayoutMk cId="849051815" sldId="2147483677"/>
          </pc:sldLayoutMkLst>
          <pc:spChg chg="mod">
            <ac:chgData name="omprakash talasila" userId="5341de9dd1dc67fb" providerId="Windows Live" clId="Web-{91022FB7-C7BF-4FC0-91DC-40554A5546F7}" dt="2025-10-16T18:50:27.030" v="392"/>
            <ac:spMkLst>
              <pc:docMk/>
              <pc:sldMasterMk cId="3931938559" sldId="2147483672"/>
              <pc:sldLayoutMk cId="849051815" sldId="2147483677"/>
              <ac:spMk id="2" creationId="{41FEE969-634D-6E32-D227-18E9282C6F9E}"/>
            </ac:spMkLst>
          </pc:spChg>
          <pc:spChg chg="mod">
            <ac:chgData name="omprakash talasila" userId="5341de9dd1dc67fb" providerId="Windows Live" clId="Web-{91022FB7-C7BF-4FC0-91DC-40554A5546F7}" dt="2025-10-16T18:50:27.030" v="392"/>
            <ac:spMkLst>
              <pc:docMk/>
              <pc:sldMasterMk cId="3931938559" sldId="2147483672"/>
              <pc:sldLayoutMk cId="849051815" sldId="2147483677"/>
              <ac:spMk id="3" creationId="{61CD26D4-290A-F0ED-7D62-41EDA6FEC2B9}"/>
            </ac:spMkLst>
          </pc:spChg>
          <pc:spChg chg="mod">
            <ac:chgData name="omprakash talasila" userId="5341de9dd1dc67fb" providerId="Windows Live" clId="Web-{91022FB7-C7BF-4FC0-91DC-40554A5546F7}" dt="2025-10-16T18:50:27.030" v="392"/>
            <ac:spMkLst>
              <pc:docMk/>
              <pc:sldMasterMk cId="3931938559" sldId="2147483672"/>
              <pc:sldLayoutMk cId="849051815" sldId="2147483677"/>
              <ac:spMk id="4" creationId="{94DA52B0-7419-A946-4523-6D34BCAD26D1}"/>
            </ac:spMkLst>
          </pc:spChg>
          <pc:spChg chg="mod">
            <ac:chgData name="omprakash talasila" userId="5341de9dd1dc67fb" providerId="Windows Live" clId="Web-{91022FB7-C7BF-4FC0-91DC-40554A5546F7}" dt="2025-10-16T18:50:27.030" v="392"/>
            <ac:spMkLst>
              <pc:docMk/>
              <pc:sldMasterMk cId="3931938559" sldId="2147483672"/>
              <pc:sldLayoutMk cId="849051815" sldId="2147483677"/>
              <ac:spMk id="5" creationId="{06536620-C4F3-EEC3-DBF1-05196B1CBB55}"/>
            </ac:spMkLst>
          </pc:spChg>
          <pc:spChg chg="mod">
            <ac:chgData name="omprakash talasila" userId="5341de9dd1dc67fb" providerId="Windows Live" clId="Web-{91022FB7-C7BF-4FC0-91DC-40554A5546F7}" dt="2025-10-16T18:50:27.030" v="392"/>
            <ac:spMkLst>
              <pc:docMk/>
              <pc:sldMasterMk cId="3931938559" sldId="2147483672"/>
              <pc:sldLayoutMk cId="849051815" sldId="2147483677"/>
              <ac:spMk id="6" creationId="{33BAE980-E611-98B5-04E9-DE4584B0E33F}"/>
            </ac:spMkLst>
          </pc:spChg>
        </pc:sldLayoutChg>
        <pc:sldLayoutChg chg="add del mod replId">
          <pc:chgData name="omprakash talasila" userId="5341de9dd1dc67fb" providerId="Windows Live" clId="Web-{91022FB7-C7BF-4FC0-91DC-40554A5546F7}" dt="2025-10-16T18:50:28.999" v="393"/>
          <pc:sldLayoutMkLst>
            <pc:docMk/>
            <pc:sldMasterMk cId="3931938559" sldId="2147483672"/>
            <pc:sldLayoutMk cId="305204353" sldId="2147483678"/>
          </pc:sldLayoutMkLst>
        </pc:sldLayoutChg>
        <pc:sldLayoutChg chg="add del mod replId">
          <pc:chgData name="omprakash talasila" userId="5341de9dd1dc67fb" providerId="Windows Live" clId="Web-{91022FB7-C7BF-4FC0-91DC-40554A5546F7}" dt="2025-10-16T18:50:28.999" v="393"/>
          <pc:sldLayoutMkLst>
            <pc:docMk/>
            <pc:sldMasterMk cId="3931938559" sldId="2147483672"/>
            <pc:sldLayoutMk cId="4171081034" sldId="2147483679"/>
          </pc:sldLayoutMkLst>
        </pc:sldLayoutChg>
        <pc:sldLayoutChg chg="modSp add del mod replId">
          <pc:chgData name="omprakash talasila" userId="5341de9dd1dc67fb" providerId="Windows Live" clId="Web-{91022FB7-C7BF-4FC0-91DC-40554A5546F7}" dt="2025-10-16T18:50:28.999" v="393"/>
          <pc:sldLayoutMkLst>
            <pc:docMk/>
            <pc:sldMasterMk cId="3931938559" sldId="2147483672"/>
            <pc:sldLayoutMk cId="2727314070" sldId="2147483680"/>
          </pc:sldLayoutMkLst>
          <pc:spChg chg="mod">
            <ac:chgData name="omprakash talasila" userId="5341de9dd1dc67fb" providerId="Windows Live" clId="Web-{91022FB7-C7BF-4FC0-91DC-40554A5546F7}" dt="2025-10-16T18:50:27.030" v="392"/>
            <ac:spMkLst>
              <pc:docMk/>
              <pc:sldMasterMk cId="3931938559" sldId="2147483672"/>
              <pc:sldLayoutMk cId="2727314070" sldId="2147483680"/>
              <ac:spMk id="2" creationId="{C350C37F-77BE-E128-4248-D001C39E79C6}"/>
            </ac:spMkLst>
          </pc:spChg>
          <pc:spChg chg="mod">
            <ac:chgData name="omprakash talasila" userId="5341de9dd1dc67fb" providerId="Windows Live" clId="Web-{91022FB7-C7BF-4FC0-91DC-40554A5546F7}" dt="2025-10-16T18:50:27.030" v="392"/>
            <ac:spMkLst>
              <pc:docMk/>
              <pc:sldMasterMk cId="3931938559" sldId="2147483672"/>
              <pc:sldLayoutMk cId="2727314070" sldId="2147483680"/>
              <ac:spMk id="3" creationId="{2F3B20A8-A604-C977-02C0-083BA8663484}"/>
            </ac:spMkLst>
          </pc:spChg>
          <pc:spChg chg="mod">
            <ac:chgData name="omprakash talasila" userId="5341de9dd1dc67fb" providerId="Windows Live" clId="Web-{91022FB7-C7BF-4FC0-91DC-40554A5546F7}" dt="2025-10-16T18:50:27.030" v="392"/>
            <ac:spMkLst>
              <pc:docMk/>
              <pc:sldMasterMk cId="3931938559" sldId="2147483672"/>
              <pc:sldLayoutMk cId="2727314070" sldId="2147483680"/>
              <ac:spMk id="4" creationId="{EC0EEBFB-2026-6A35-33ED-F008376B67A0}"/>
            </ac:spMkLst>
          </pc:spChg>
        </pc:sldLayoutChg>
        <pc:sldLayoutChg chg="modSp add del mod replId">
          <pc:chgData name="omprakash talasila" userId="5341de9dd1dc67fb" providerId="Windows Live" clId="Web-{91022FB7-C7BF-4FC0-91DC-40554A5546F7}" dt="2025-10-16T18:50:28.999" v="393"/>
          <pc:sldLayoutMkLst>
            <pc:docMk/>
            <pc:sldMasterMk cId="3931938559" sldId="2147483672"/>
            <pc:sldLayoutMk cId="2910397923" sldId="2147483681"/>
          </pc:sldLayoutMkLst>
          <pc:spChg chg="mod">
            <ac:chgData name="omprakash talasila" userId="5341de9dd1dc67fb" providerId="Windows Live" clId="Web-{91022FB7-C7BF-4FC0-91DC-40554A5546F7}" dt="2025-10-16T18:50:27.030" v="392"/>
            <ac:spMkLst>
              <pc:docMk/>
              <pc:sldMasterMk cId="3931938559" sldId="2147483672"/>
              <pc:sldLayoutMk cId="2910397923" sldId="2147483681"/>
              <ac:spMk id="2" creationId="{EFB06A09-98CF-FAC2-3708-AECC4360C651}"/>
            </ac:spMkLst>
          </pc:spChg>
          <pc:spChg chg="mod">
            <ac:chgData name="omprakash talasila" userId="5341de9dd1dc67fb" providerId="Windows Live" clId="Web-{91022FB7-C7BF-4FC0-91DC-40554A5546F7}" dt="2025-10-16T18:50:27.030" v="392"/>
            <ac:spMkLst>
              <pc:docMk/>
              <pc:sldMasterMk cId="3931938559" sldId="2147483672"/>
              <pc:sldLayoutMk cId="2910397923" sldId="2147483681"/>
              <ac:spMk id="3" creationId="{9571C769-CEC8-962A-01E6-15B0E056791E}"/>
            </ac:spMkLst>
          </pc:spChg>
          <pc:spChg chg="mod">
            <ac:chgData name="omprakash talasila" userId="5341de9dd1dc67fb" providerId="Windows Live" clId="Web-{91022FB7-C7BF-4FC0-91DC-40554A5546F7}" dt="2025-10-16T18:50:27.030" v="392"/>
            <ac:spMkLst>
              <pc:docMk/>
              <pc:sldMasterMk cId="3931938559" sldId="2147483672"/>
              <pc:sldLayoutMk cId="2910397923" sldId="2147483681"/>
              <ac:spMk id="4" creationId="{F32C4A61-EF2A-C5A5-B150-4448600B3937}"/>
            </ac:spMkLst>
          </pc:spChg>
        </pc:sldLayoutChg>
        <pc:sldLayoutChg chg="modSp add del mod replId">
          <pc:chgData name="omprakash talasila" userId="5341de9dd1dc67fb" providerId="Windows Live" clId="Web-{91022FB7-C7BF-4FC0-91DC-40554A5546F7}" dt="2025-10-16T18:50:28.999" v="393"/>
          <pc:sldLayoutMkLst>
            <pc:docMk/>
            <pc:sldMasterMk cId="3931938559" sldId="2147483672"/>
            <pc:sldLayoutMk cId="3579159217" sldId="2147483682"/>
          </pc:sldLayoutMkLst>
          <pc:spChg chg="mod">
            <ac:chgData name="omprakash talasila" userId="5341de9dd1dc67fb" providerId="Windows Live" clId="Web-{91022FB7-C7BF-4FC0-91DC-40554A5546F7}" dt="2025-10-16T18:50:27.030" v="392"/>
            <ac:spMkLst>
              <pc:docMk/>
              <pc:sldMasterMk cId="3931938559" sldId="2147483672"/>
              <pc:sldLayoutMk cId="3579159217" sldId="2147483682"/>
              <ac:spMk id="2" creationId="{354E956D-CB73-C986-F100-46487310D11E}"/>
            </ac:spMkLst>
          </pc:spChg>
          <pc:spChg chg="mod">
            <ac:chgData name="omprakash talasila" userId="5341de9dd1dc67fb" providerId="Windows Live" clId="Web-{91022FB7-C7BF-4FC0-91DC-40554A5546F7}" dt="2025-10-16T18:50:27.030" v="392"/>
            <ac:spMkLst>
              <pc:docMk/>
              <pc:sldMasterMk cId="3931938559" sldId="2147483672"/>
              <pc:sldLayoutMk cId="3579159217" sldId="2147483682"/>
              <ac:spMk id="3" creationId="{FE423E6A-A07C-BF0D-EA30-9A8A854E48F1}"/>
            </ac:spMkLst>
          </pc:spChg>
        </pc:sldLayoutChg>
        <pc:sldLayoutChg chg="modSp add del mod replId">
          <pc:chgData name="omprakash talasila" userId="5341de9dd1dc67fb" providerId="Windows Live" clId="Web-{91022FB7-C7BF-4FC0-91DC-40554A5546F7}" dt="2025-10-16T18:50:28.999" v="393"/>
          <pc:sldLayoutMkLst>
            <pc:docMk/>
            <pc:sldMasterMk cId="3931938559" sldId="2147483672"/>
            <pc:sldLayoutMk cId="1519241882" sldId="2147483683"/>
          </pc:sldLayoutMkLst>
          <pc:spChg chg="mod">
            <ac:chgData name="omprakash talasila" userId="5341de9dd1dc67fb" providerId="Windows Live" clId="Web-{91022FB7-C7BF-4FC0-91DC-40554A5546F7}" dt="2025-10-16T18:50:27.030" v="392"/>
            <ac:spMkLst>
              <pc:docMk/>
              <pc:sldMasterMk cId="3931938559" sldId="2147483672"/>
              <pc:sldLayoutMk cId="1519241882" sldId="2147483683"/>
              <ac:spMk id="2" creationId="{485B0252-346C-F6F4-3642-19F571550D45}"/>
            </ac:spMkLst>
          </pc:spChg>
          <pc:spChg chg="mod">
            <ac:chgData name="omprakash talasila" userId="5341de9dd1dc67fb" providerId="Windows Live" clId="Web-{91022FB7-C7BF-4FC0-91DC-40554A5546F7}" dt="2025-10-16T18:50:27.030" v="392"/>
            <ac:spMkLst>
              <pc:docMk/>
              <pc:sldMasterMk cId="3931938559" sldId="2147483672"/>
              <pc:sldLayoutMk cId="1519241882" sldId="2147483683"/>
              <ac:spMk id="3" creationId="{F798DA36-7351-9D6A-518B-678AB8A507D3}"/>
            </ac:spMkLst>
          </pc:spChg>
        </pc:sldLayoutChg>
      </pc:sldMasterChg>
      <pc:sldMasterChg chg="add del addSldLayout delSldLayout modSldLayout">
        <pc:chgData name="omprakash talasila" userId="5341de9dd1dc67fb" providerId="Windows Live" clId="Web-{91022FB7-C7BF-4FC0-91DC-40554A5546F7}" dt="2025-10-16T18:50:27.030" v="391"/>
        <pc:sldMasterMkLst>
          <pc:docMk/>
          <pc:sldMasterMk cId="3492369558" sldId="2147483684"/>
        </pc:sldMasterMkLst>
        <pc:sldLayoutChg chg="add del mod replId">
          <pc:chgData name="omprakash talasila" userId="5341de9dd1dc67fb" providerId="Windows Live" clId="Web-{91022FB7-C7BF-4FC0-91DC-40554A5546F7}" dt="2025-10-16T18:50:27.030" v="391"/>
          <pc:sldLayoutMkLst>
            <pc:docMk/>
            <pc:sldMasterMk cId="3492369558" sldId="2147483684"/>
            <pc:sldLayoutMk cId="3530957448" sldId="2147483685"/>
          </pc:sldLayoutMkLst>
        </pc:sldLayoutChg>
        <pc:sldLayoutChg chg="add del mod replId">
          <pc:chgData name="omprakash talasila" userId="5341de9dd1dc67fb" providerId="Windows Live" clId="Web-{91022FB7-C7BF-4FC0-91DC-40554A5546F7}" dt="2025-10-16T18:50:27.030" v="391"/>
          <pc:sldLayoutMkLst>
            <pc:docMk/>
            <pc:sldMasterMk cId="3492369558" sldId="2147483684"/>
            <pc:sldLayoutMk cId="1992746582" sldId="2147483686"/>
          </pc:sldLayoutMkLst>
        </pc:sldLayoutChg>
        <pc:sldLayoutChg chg="add del mod replId">
          <pc:chgData name="omprakash talasila" userId="5341de9dd1dc67fb" providerId="Windows Live" clId="Web-{91022FB7-C7BF-4FC0-91DC-40554A5546F7}" dt="2025-10-16T18:50:27.030" v="391"/>
          <pc:sldLayoutMkLst>
            <pc:docMk/>
            <pc:sldMasterMk cId="3492369558" sldId="2147483684"/>
            <pc:sldLayoutMk cId="376918838" sldId="2147483687"/>
          </pc:sldLayoutMkLst>
        </pc:sldLayoutChg>
        <pc:sldLayoutChg chg="add del mod replId">
          <pc:chgData name="omprakash talasila" userId="5341de9dd1dc67fb" providerId="Windows Live" clId="Web-{91022FB7-C7BF-4FC0-91DC-40554A5546F7}" dt="2025-10-16T18:50:27.030" v="391"/>
          <pc:sldLayoutMkLst>
            <pc:docMk/>
            <pc:sldMasterMk cId="3492369558" sldId="2147483684"/>
            <pc:sldLayoutMk cId="1990797873" sldId="2147483688"/>
          </pc:sldLayoutMkLst>
        </pc:sldLayoutChg>
        <pc:sldLayoutChg chg="add del mod replId">
          <pc:chgData name="omprakash talasila" userId="5341de9dd1dc67fb" providerId="Windows Live" clId="Web-{91022FB7-C7BF-4FC0-91DC-40554A5546F7}" dt="2025-10-16T18:50:27.030" v="391"/>
          <pc:sldLayoutMkLst>
            <pc:docMk/>
            <pc:sldMasterMk cId="3492369558" sldId="2147483684"/>
            <pc:sldLayoutMk cId="1396289620" sldId="2147483689"/>
          </pc:sldLayoutMkLst>
        </pc:sldLayoutChg>
        <pc:sldLayoutChg chg="add del mod replId">
          <pc:chgData name="omprakash talasila" userId="5341de9dd1dc67fb" providerId="Windows Live" clId="Web-{91022FB7-C7BF-4FC0-91DC-40554A5546F7}" dt="2025-10-16T18:50:27.030" v="391"/>
          <pc:sldLayoutMkLst>
            <pc:docMk/>
            <pc:sldMasterMk cId="3492369558" sldId="2147483684"/>
            <pc:sldLayoutMk cId="1290349987" sldId="2147483690"/>
          </pc:sldLayoutMkLst>
        </pc:sldLayoutChg>
        <pc:sldLayoutChg chg="add del mod replId">
          <pc:chgData name="omprakash talasila" userId="5341de9dd1dc67fb" providerId="Windows Live" clId="Web-{91022FB7-C7BF-4FC0-91DC-40554A5546F7}" dt="2025-10-16T18:50:27.030" v="391"/>
          <pc:sldLayoutMkLst>
            <pc:docMk/>
            <pc:sldMasterMk cId="3492369558" sldId="2147483684"/>
            <pc:sldLayoutMk cId="367681657" sldId="2147483691"/>
          </pc:sldLayoutMkLst>
        </pc:sldLayoutChg>
        <pc:sldLayoutChg chg="add del mod replId">
          <pc:chgData name="omprakash talasila" userId="5341de9dd1dc67fb" providerId="Windows Live" clId="Web-{91022FB7-C7BF-4FC0-91DC-40554A5546F7}" dt="2025-10-16T18:50:27.030" v="391"/>
          <pc:sldLayoutMkLst>
            <pc:docMk/>
            <pc:sldMasterMk cId="3492369558" sldId="2147483684"/>
            <pc:sldLayoutMk cId="2273011203" sldId="2147483692"/>
          </pc:sldLayoutMkLst>
        </pc:sldLayoutChg>
        <pc:sldLayoutChg chg="add del mod replId">
          <pc:chgData name="omprakash talasila" userId="5341de9dd1dc67fb" providerId="Windows Live" clId="Web-{91022FB7-C7BF-4FC0-91DC-40554A5546F7}" dt="2025-10-16T18:50:27.030" v="391"/>
          <pc:sldLayoutMkLst>
            <pc:docMk/>
            <pc:sldMasterMk cId="3492369558" sldId="2147483684"/>
            <pc:sldLayoutMk cId="1489835994" sldId="2147483693"/>
          </pc:sldLayoutMkLst>
        </pc:sldLayoutChg>
        <pc:sldLayoutChg chg="add del mod replId">
          <pc:chgData name="omprakash talasila" userId="5341de9dd1dc67fb" providerId="Windows Live" clId="Web-{91022FB7-C7BF-4FC0-91DC-40554A5546F7}" dt="2025-10-16T18:50:27.030" v="391"/>
          <pc:sldLayoutMkLst>
            <pc:docMk/>
            <pc:sldMasterMk cId="3492369558" sldId="2147483684"/>
            <pc:sldLayoutMk cId="2002964092" sldId="2147483694"/>
          </pc:sldLayoutMkLst>
        </pc:sldLayoutChg>
        <pc:sldLayoutChg chg="add del mod replId">
          <pc:chgData name="omprakash talasila" userId="5341de9dd1dc67fb" providerId="Windows Live" clId="Web-{91022FB7-C7BF-4FC0-91DC-40554A5546F7}" dt="2025-10-16T18:50:27.030" v="391"/>
          <pc:sldLayoutMkLst>
            <pc:docMk/>
            <pc:sldMasterMk cId="3492369558" sldId="2147483684"/>
            <pc:sldLayoutMk cId="2789023581" sldId="2147483695"/>
          </pc:sldLayoutMkLst>
        </pc:sldLayoutChg>
      </pc:sldMasterChg>
    </pc:docChg>
  </pc:docChgLst>
  <pc:docChgLst>
    <pc:chgData name="omprakash talasila" userId="5341de9dd1dc67fb" providerId="Windows Live" clId="Web-{51155B35-AF4B-0F2B-E1CE-CEF8EF91AC51}"/>
    <pc:docChg chg="modSld">
      <pc:chgData name="omprakash talasila" userId="5341de9dd1dc67fb" providerId="Windows Live" clId="Web-{51155B35-AF4B-0F2B-E1CE-CEF8EF91AC51}" dt="2025-10-17T06:37:08.490" v="3" actId="20577"/>
      <pc:docMkLst>
        <pc:docMk/>
      </pc:docMkLst>
      <pc:sldChg chg="modSp">
        <pc:chgData name="omprakash talasila" userId="5341de9dd1dc67fb" providerId="Windows Live" clId="Web-{51155B35-AF4B-0F2B-E1CE-CEF8EF91AC51}" dt="2025-10-17T06:37:08.490" v="3" actId="20577"/>
        <pc:sldMkLst>
          <pc:docMk/>
          <pc:sldMk cId="225714586" sldId="270"/>
        </pc:sldMkLst>
        <pc:spChg chg="mod">
          <ac:chgData name="omprakash talasila" userId="5341de9dd1dc67fb" providerId="Windows Live" clId="Web-{51155B35-AF4B-0F2B-E1CE-CEF8EF91AC51}" dt="2025-10-17T06:37:08.490" v="3" actId="20577"/>
          <ac:spMkLst>
            <pc:docMk/>
            <pc:sldMk cId="225714586" sldId="270"/>
            <ac:spMk id="2" creationId="{010B549A-9083-9B55-A041-0EAD8E961164}"/>
          </ac:spMkLst>
        </pc:spChg>
        <pc:picChg chg="mod">
          <ac:chgData name="omprakash talasila" userId="5341de9dd1dc67fb" providerId="Windows Live" clId="Web-{51155B35-AF4B-0F2B-E1CE-CEF8EF91AC51}" dt="2025-10-17T06:36:49.957" v="0" actId="14100"/>
          <ac:picMkLst>
            <pc:docMk/>
            <pc:sldMk cId="225714586" sldId="270"/>
            <ac:picMk id="7" creationId="{DB19ADB9-E6B2-8F79-822A-3B1CC7025D6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726443" y="1122363"/>
            <a:ext cx="5691116" cy="2621154"/>
          </a:xfrm>
        </p:spPr>
        <p:txBody>
          <a:bodyPr anchor="b">
            <a:normAutofit/>
          </a:bodyPr>
          <a:lstStyle>
            <a:lvl1pPr algn="ctr">
              <a:defRPr sz="5333"/>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726443" y="3843709"/>
            <a:ext cx="5691116" cy="1414091"/>
          </a:xfrm>
        </p:spPr>
        <p:txBody>
          <a:bodyPr>
            <a:normAutofit/>
          </a:bodyPr>
          <a:lstStyle>
            <a:lvl1pPr marL="0" indent="0" algn="ctr">
              <a:buNone/>
              <a:defRPr sz="2400"/>
            </a:lvl1pPr>
            <a:lvl2pPr marL="609585" indent="0" algn="ctr">
              <a:buNone/>
              <a:defRPr sz="240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10/16/2025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55198490"/>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459486" y="548640"/>
            <a:ext cx="78867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459486" y="1680899"/>
            <a:ext cx="78867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10/16/2025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12581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7226166" y="578497"/>
            <a:ext cx="1535278"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628650" y="578498"/>
            <a:ext cx="6597516"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10/16/2025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8357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10/16/2025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61995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52536" y="553617"/>
            <a:ext cx="6204855" cy="4008859"/>
          </a:xfrm>
        </p:spPr>
        <p:txBody>
          <a:bodyPr anchor="t">
            <a:normAutofit/>
          </a:bodyPr>
          <a:lstStyle>
            <a:lvl1pPr>
              <a:defRPr sz="72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52535" y="4589464"/>
            <a:ext cx="6204855" cy="1384617"/>
          </a:xfrm>
        </p:spPr>
        <p:txBody>
          <a:bodyPr anchor="b">
            <a:normAutofit/>
          </a:bodyPr>
          <a:lstStyle>
            <a:lvl1pPr marL="0" indent="0">
              <a:buNone/>
              <a:defRPr sz="2667">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10/16/2025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13042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9486" y="548640"/>
            <a:ext cx="8055864"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459486"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10/16/2025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3704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57200" y="547396"/>
            <a:ext cx="8059341"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57201" y="1685735"/>
            <a:ext cx="3868340" cy="559834"/>
          </a:xfrm>
        </p:spPr>
        <p:txBody>
          <a:bodyPr anchor="b">
            <a:normAutofit/>
          </a:bodyPr>
          <a:lstStyle>
            <a:lvl1pPr marL="0" indent="0">
              <a:lnSpc>
                <a:spcPct val="90000"/>
              </a:lnSpc>
              <a:buNone/>
              <a:defRPr sz="2667" b="1" cap="all"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457201" y="2386895"/>
            <a:ext cx="3868340"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4629150" y="1685735"/>
            <a:ext cx="3887391" cy="559834"/>
          </a:xfrm>
        </p:spPr>
        <p:txBody>
          <a:bodyPr anchor="b">
            <a:normAutofit/>
          </a:bodyPr>
          <a:lstStyle>
            <a:lvl1pPr marL="0" indent="0">
              <a:lnSpc>
                <a:spcPct val="90000"/>
              </a:lnSpc>
              <a:buNone/>
              <a:defRPr sz="2667" b="1" cap="all"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4629150" y="2386895"/>
            <a:ext cx="3887392"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10/16/2025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50604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10/16/2025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17636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10/16/2025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60651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47870" y="553617"/>
            <a:ext cx="2696726" cy="1757505"/>
          </a:xfrm>
        </p:spPr>
        <p:txBody>
          <a:bodyPr anchor="t">
            <a:normAutofit/>
          </a:bodyPr>
          <a:lstStyle>
            <a:lvl1pPr>
              <a:defRPr sz="3733"/>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3851031" y="553616"/>
            <a:ext cx="4709806" cy="54864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47870" y="2311122"/>
            <a:ext cx="2696726" cy="3728895"/>
          </a:xfrm>
        </p:spPr>
        <p:txBody>
          <a:bodyPr anchor="t">
            <a:normAutofit/>
          </a:bodyPr>
          <a:lstStyle>
            <a:lvl1pPr marL="0" indent="0">
              <a:buNone/>
              <a:defRPr sz="2400"/>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10/16/2025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17243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45770" y="557785"/>
            <a:ext cx="2696726" cy="2212313"/>
          </a:xfrm>
        </p:spPr>
        <p:txBody>
          <a:bodyPr anchor="t">
            <a:normAutofit/>
          </a:bodyPr>
          <a:lstStyle>
            <a:lvl1pPr>
              <a:defRPr sz="3733"/>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3797490" y="657103"/>
            <a:ext cx="4862765" cy="5555904"/>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57201" y="2826137"/>
            <a:ext cx="2689190" cy="3434638"/>
          </a:xfrm>
        </p:spPr>
        <p:txBody>
          <a:bodyPr anchor="b"/>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10/16/2025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93919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20000" r="-2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59486" y="548640"/>
            <a:ext cx="7990184"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59486" y="1715532"/>
            <a:ext cx="7990184"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02870" y="6453003"/>
            <a:ext cx="2620736" cy="365125"/>
          </a:xfrm>
          <a:prstGeom prst="rect">
            <a:avLst/>
          </a:prstGeom>
        </p:spPr>
        <p:txBody>
          <a:bodyPr vert="horz" lIns="91440" tIns="45720" rIns="91440" bIns="45720" rtlCol="0" anchor="ctr"/>
          <a:lstStyle>
            <a:lvl1pPr algn="l">
              <a:defRPr sz="1200">
                <a:solidFill>
                  <a:schemeClr val="tx1"/>
                </a:solidFill>
              </a:defRPr>
            </a:lvl1pPr>
          </a:lstStyle>
          <a:p>
            <a:fld id="{3A332BE1-279E-4118-9FE3-7952B079A510}" type="datetimeFigureOut">
              <a:rPr lang="en-US" dirty="0"/>
              <a:t>10/16/2025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657391" y="6453003"/>
            <a:ext cx="2104054" cy="365125"/>
          </a:xfrm>
          <a:prstGeom prst="rect">
            <a:avLst/>
          </a:prstGeom>
        </p:spPr>
        <p:txBody>
          <a:bodyPr vert="horz" lIns="91440" tIns="45720" rIns="91440" bIns="45720" rtlCol="0" anchor="ctr"/>
          <a:lstStyle>
            <a:lvl1pPr algn="r">
              <a:defRPr sz="12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8724122" y="6453003"/>
            <a:ext cx="321905" cy="365125"/>
          </a:xfrm>
          <a:prstGeom prst="rect">
            <a:avLst/>
          </a:prstGeom>
        </p:spPr>
        <p:txBody>
          <a:bodyPr vert="horz" lIns="91440" tIns="45720" rIns="91440" bIns="45720" rtlCol="0" anchor="ctr"/>
          <a:lstStyle>
            <a:lvl1pPr algn="r">
              <a:defRPr sz="12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423538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endParaRPr lang="en-US">
              <a:solidFill>
                <a:schemeClr val="bg1"/>
              </a:solidFill>
            </a:endParaRPr>
          </a:p>
          <a:p>
            <a:r>
              <a:rPr lang="en-US" sz="3600">
                <a:solidFill>
                  <a:schemeClr val="bg1"/>
                </a:solidFill>
                <a:latin typeface="Times New Roman"/>
                <a:ea typeface="Calibri"/>
                <a:cs typeface="Calibri"/>
              </a:rPr>
              <a:t>Project: </a:t>
            </a:r>
            <a:r>
              <a:rPr lang="en-US" sz="3600" b="1">
                <a:solidFill>
                  <a:schemeClr val="bg1"/>
                </a:solidFill>
                <a:latin typeface="Times New Roman"/>
                <a:ea typeface="Calibri"/>
                <a:cs typeface="Arial"/>
              </a:rPr>
              <a:t>Global EV Sales 2010 - 2024</a:t>
            </a:r>
            <a:endParaRPr lang="en-US" sz="3600">
              <a:solidFill>
                <a:schemeClr val="bg1"/>
              </a:solidFill>
              <a:latin typeface="Times New Roman"/>
              <a:ea typeface="Calibri"/>
              <a:cs typeface="Arial"/>
            </a:endParaRPr>
          </a:p>
          <a:p>
            <a:endParaRPr lang="en-US">
              <a:solidFill>
                <a:schemeClr val="bg1"/>
              </a:solidFill>
            </a:endParaRPr>
          </a:p>
          <a:p>
            <a:pPr marL="0" indent="0">
              <a:buNone/>
            </a:pPr>
            <a:endParaRPr lang="en-US" sz="2800">
              <a:solidFill>
                <a:schemeClr val="bg1"/>
              </a:solidFill>
              <a:latin typeface="Times New Roman"/>
              <a:cs typeface="Times New Roman"/>
            </a:endParaRPr>
          </a:p>
          <a:p>
            <a:pPr algn="r"/>
            <a:r>
              <a:rPr sz="2800" b="1">
                <a:solidFill>
                  <a:schemeClr val="bg1"/>
                </a:solidFill>
                <a:latin typeface="Times New Roman"/>
                <a:cs typeface="Times New Roman"/>
              </a:rPr>
              <a:t>Presented by: </a:t>
            </a:r>
            <a:r>
              <a:rPr sz="2800">
                <a:solidFill>
                  <a:schemeClr val="bg1"/>
                </a:solidFill>
                <a:latin typeface="Times New Roman"/>
                <a:cs typeface="Times New Roman"/>
              </a:rPr>
              <a:t>T. Om </a:t>
            </a:r>
            <a:r>
              <a:rPr lang="en-US" sz="2800">
                <a:solidFill>
                  <a:schemeClr val="bg1"/>
                </a:solidFill>
                <a:latin typeface="Times New Roman"/>
                <a:cs typeface="Times New Roman"/>
              </a:rPr>
              <a:t>Prakash</a:t>
            </a:r>
          </a:p>
          <a:p>
            <a:pPr algn="r"/>
            <a:r>
              <a:rPr lang="en-US" sz="2800" b="1">
                <a:solidFill>
                  <a:schemeClr val="bg1"/>
                </a:solidFill>
                <a:latin typeface="Times New Roman"/>
                <a:ea typeface="Calibri"/>
                <a:cs typeface="Calibri"/>
              </a:rPr>
              <a:t>Gmail : </a:t>
            </a:r>
            <a:r>
              <a:rPr lang="en-US" sz="2800">
                <a:solidFill>
                  <a:schemeClr val="bg1"/>
                </a:solidFill>
                <a:latin typeface="Times New Roman"/>
                <a:ea typeface="Calibri"/>
                <a:cs typeface="Calibri"/>
              </a:rPr>
              <a:t>omprakashtalasila@gmail.com</a:t>
            </a:r>
          </a:p>
          <a:p>
            <a:pPr algn="r"/>
            <a:r>
              <a:rPr lang="en-US" sz="2800" b="1">
                <a:solidFill>
                  <a:schemeClr val="bg1"/>
                </a:solidFill>
                <a:latin typeface="Times New Roman"/>
                <a:ea typeface="Calibri"/>
                <a:cs typeface="Calibri"/>
              </a:rPr>
              <a:t>Batch :</a:t>
            </a:r>
            <a:r>
              <a:rPr lang="en-US" sz="2800">
                <a:solidFill>
                  <a:schemeClr val="bg1"/>
                </a:solidFill>
                <a:latin typeface="Times New Roman"/>
                <a:ea typeface="Calibri"/>
                <a:cs typeface="Calibri"/>
              </a:rPr>
              <a:t> 422</a:t>
            </a:r>
          </a:p>
        </p:txBody>
      </p:sp>
      <p:pic>
        <p:nvPicPr>
          <p:cNvPr id="4" name="Picture 3" descr="A close-up of a logo&#10;&#10;AI-generated content may be incorrect.">
            <a:extLst>
              <a:ext uri="{FF2B5EF4-FFF2-40B4-BE49-F238E27FC236}">
                <a16:creationId xmlns:a16="http://schemas.microsoft.com/office/drawing/2014/main" id="{BAE72505-6211-7D18-060E-59F253BE9B13}"/>
              </a:ext>
            </a:extLst>
          </p:cNvPr>
          <p:cNvPicPr>
            <a:picLocks noChangeAspect="1"/>
          </p:cNvPicPr>
          <p:nvPr/>
        </p:nvPicPr>
        <p:blipFill>
          <a:blip r:embed="rId2"/>
          <a:stretch>
            <a:fillRect/>
          </a:stretch>
        </p:blipFill>
        <p:spPr>
          <a:xfrm>
            <a:off x="957263" y="431757"/>
            <a:ext cx="7229475" cy="1276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FFFF"/>
                </a:solidFill>
              </a:rPr>
              <a:t>Powertrain &amp; Mode Insights</a:t>
            </a:r>
          </a:p>
        </p:txBody>
      </p:sp>
      <p:sp>
        <p:nvSpPr>
          <p:cNvPr id="3" name="Content Placeholder 2"/>
          <p:cNvSpPr>
            <a:spLocks noGrp="1"/>
          </p:cNvSpPr>
          <p:nvPr>
            <p:ph idx="1"/>
          </p:nvPr>
        </p:nvSpPr>
        <p:spPr>
          <a:xfrm>
            <a:off x="459486" y="1681915"/>
            <a:ext cx="3608684" cy="4627445"/>
          </a:xfrm>
        </p:spPr>
        <p:txBody>
          <a:bodyPr vert="horz" lIns="91440" tIns="45720" rIns="91440" bIns="45720" rtlCol="0" anchor="t">
            <a:normAutofit/>
          </a:bodyPr>
          <a:lstStyle/>
          <a:p>
            <a:pPr marL="0" indent="0">
              <a:buNone/>
            </a:pPr>
            <a:r>
              <a:rPr>
                <a:solidFill>
                  <a:srgbClr val="FFFFFF"/>
                </a:solidFill>
              </a:rPr>
              <a:t>• Distribution by powertrain (BEV, PHEV, FCEV).</a:t>
            </a:r>
            <a:endParaRPr lang="en-US">
              <a:solidFill>
                <a:srgbClr val="FFFFFF"/>
              </a:solidFill>
            </a:endParaRPr>
          </a:p>
          <a:p>
            <a:pPr marL="0" indent="0">
              <a:buNone/>
            </a:pPr>
            <a:r>
              <a:rPr>
                <a:solidFill>
                  <a:srgbClr val="FFFFFF"/>
                </a:solidFill>
              </a:rPr>
              <a:t>• Powertrain growth trends globally.</a:t>
            </a:r>
            <a:endParaRPr>
              <a:solidFill>
                <a:srgbClr val="FFFFFF"/>
              </a:solidFill>
              <a:ea typeface="Calibri"/>
              <a:cs typeface="Calibri"/>
            </a:endParaRPr>
          </a:p>
          <a:p>
            <a:pPr marL="0" indent="0">
              <a:buNone/>
            </a:pPr>
            <a:r>
              <a:rPr>
                <a:solidFill>
                  <a:srgbClr val="FFFFFF"/>
                </a:solidFill>
              </a:rPr>
              <a:t>• Mode vs. Powertrain (road, rail, etc.) comparison.</a:t>
            </a:r>
            <a:endParaRPr>
              <a:solidFill>
                <a:srgbClr val="FFFFFF"/>
              </a:solidFill>
              <a:ea typeface="Calibri"/>
              <a:cs typeface="Calibri"/>
            </a:endParaRPr>
          </a:p>
          <a:p>
            <a:pPr marL="0" indent="0">
              <a:buNone/>
            </a:pPr>
            <a:r>
              <a:rPr>
                <a:solidFill>
                  <a:srgbClr val="FFFFFF"/>
                </a:solidFill>
              </a:rPr>
              <a:t>• Powertrain usage comparison between 2020 and 2024.</a:t>
            </a:r>
            <a:endParaRPr>
              <a:solidFill>
                <a:srgbClr val="FFFFFF"/>
              </a:solidFill>
              <a:ea typeface="Calibri"/>
              <a:cs typeface="Calibri"/>
            </a:endParaRPr>
          </a:p>
        </p:txBody>
      </p:sp>
      <p:pic>
        <p:nvPicPr>
          <p:cNvPr id="4" name="Picture 3" descr="A screenshot of a graph&#10;&#10;AI-generated content may be incorrect.">
            <a:extLst>
              <a:ext uri="{FF2B5EF4-FFF2-40B4-BE49-F238E27FC236}">
                <a16:creationId xmlns:a16="http://schemas.microsoft.com/office/drawing/2014/main" id="{A175BE54-72A2-DB3A-8BE1-CEBC0824E134}"/>
              </a:ext>
            </a:extLst>
          </p:cNvPr>
          <p:cNvPicPr>
            <a:picLocks noChangeAspect="1"/>
          </p:cNvPicPr>
          <p:nvPr/>
        </p:nvPicPr>
        <p:blipFill>
          <a:blip r:embed="rId2"/>
          <a:stretch>
            <a:fillRect/>
          </a:stretch>
        </p:blipFill>
        <p:spPr>
          <a:xfrm>
            <a:off x="3933802" y="1121276"/>
            <a:ext cx="5207071" cy="5184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FFFF"/>
                </a:solidFill>
              </a:rPr>
              <a:t>Parameter &amp; Unit Analysis</a:t>
            </a:r>
          </a:p>
        </p:txBody>
      </p:sp>
      <p:sp>
        <p:nvSpPr>
          <p:cNvPr id="3" name="Content Placeholder 2"/>
          <p:cNvSpPr>
            <a:spLocks noGrp="1"/>
          </p:cNvSpPr>
          <p:nvPr>
            <p:ph idx="1"/>
          </p:nvPr>
        </p:nvSpPr>
        <p:spPr>
          <a:xfrm>
            <a:off x="459486" y="1681915"/>
            <a:ext cx="4247420" cy="4627445"/>
          </a:xfrm>
        </p:spPr>
        <p:txBody>
          <a:bodyPr vert="horz" lIns="91440" tIns="45720" rIns="91440" bIns="45720" rtlCol="0" anchor="t">
            <a:normAutofit/>
          </a:bodyPr>
          <a:lstStyle/>
          <a:p>
            <a:pPr marL="0" indent="0">
              <a:buNone/>
            </a:pPr>
            <a:r>
              <a:rPr>
                <a:solidFill>
                  <a:srgbClr val="FFFFFF"/>
                </a:solidFill>
              </a:rPr>
              <a:t>• Stock, sales, and energy use comparison.</a:t>
            </a:r>
            <a:endParaRPr lang="en-US">
              <a:solidFill>
                <a:srgbClr val="FFFFFF"/>
              </a:solidFill>
            </a:endParaRPr>
          </a:p>
          <a:p>
            <a:pPr marL="0" indent="0">
              <a:buNone/>
            </a:pPr>
            <a:r>
              <a:rPr>
                <a:solidFill>
                  <a:srgbClr val="FFFFFF"/>
                </a:solidFill>
              </a:rPr>
              <a:t>• Regional contributions by parameter.</a:t>
            </a:r>
            <a:endParaRPr>
              <a:solidFill>
                <a:srgbClr val="FFFFFF"/>
              </a:solidFill>
              <a:ea typeface="Calibri"/>
              <a:cs typeface="Calibri"/>
            </a:endParaRPr>
          </a:p>
          <a:p>
            <a:pPr marL="0" indent="0">
              <a:buNone/>
            </a:pPr>
            <a:r>
              <a:rPr>
                <a:solidFill>
                  <a:srgbClr val="FFFFFF"/>
                </a:solidFill>
              </a:rPr>
              <a:t>• Yearly energy consumption trends.</a:t>
            </a:r>
            <a:endParaRPr>
              <a:solidFill>
                <a:srgbClr val="FFFFFF"/>
              </a:solidFill>
              <a:ea typeface="Calibri"/>
              <a:cs typeface="Calibri"/>
            </a:endParaRPr>
          </a:p>
          <a:p>
            <a:pPr marL="0" indent="0">
              <a:buNone/>
            </a:pPr>
            <a:r>
              <a:rPr>
                <a:solidFill>
                  <a:srgbClr val="FFFFFF"/>
                </a:solidFill>
              </a:rPr>
              <a:t>• Stock vs. new registration changes year over year.</a:t>
            </a:r>
            <a:endParaRPr>
              <a:solidFill>
                <a:srgbClr val="FFFFFF"/>
              </a:solidFill>
              <a:ea typeface="Calibri"/>
              <a:cs typeface="Calibri"/>
            </a:endParaRPr>
          </a:p>
        </p:txBody>
      </p:sp>
      <p:pic>
        <p:nvPicPr>
          <p:cNvPr id="4" name="Picture 3" descr="A screenshot of a graph&#10;&#10;AI-generated content may be incorrect.">
            <a:extLst>
              <a:ext uri="{FF2B5EF4-FFF2-40B4-BE49-F238E27FC236}">
                <a16:creationId xmlns:a16="http://schemas.microsoft.com/office/drawing/2014/main" id="{29F4F357-E088-F8E7-EA8D-0C57FDE90A74}"/>
              </a:ext>
            </a:extLst>
          </p:cNvPr>
          <p:cNvPicPr>
            <a:picLocks noChangeAspect="1"/>
          </p:cNvPicPr>
          <p:nvPr/>
        </p:nvPicPr>
        <p:blipFill>
          <a:blip r:embed="rId2"/>
          <a:stretch>
            <a:fillRect/>
          </a:stretch>
        </p:blipFill>
        <p:spPr>
          <a:xfrm>
            <a:off x="4147900" y="1113177"/>
            <a:ext cx="4892662" cy="52005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FFFF"/>
                </a:solidFill>
              </a:rPr>
              <a:t>Time Series &amp; Comparative Analysis</a:t>
            </a:r>
          </a:p>
        </p:txBody>
      </p:sp>
      <p:sp>
        <p:nvSpPr>
          <p:cNvPr id="3" name="Content Placeholder 2"/>
          <p:cNvSpPr>
            <a:spLocks noGrp="1"/>
          </p:cNvSpPr>
          <p:nvPr>
            <p:ph idx="1"/>
          </p:nvPr>
        </p:nvSpPr>
        <p:spPr>
          <a:xfrm>
            <a:off x="459486" y="1681915"/>
            <a:ext cx="3978479" cy="4627445"/>
          </a:xfrm>
        </p:spPr>
        <p:txBody>
          <a:bodyPr vert="horz" lIns="91440" tIns="45720" rIns="91440" bIns="45720" rtlCol="0" anchor="t">
            <a:normAutofit/>
          </a:bodyPr>
          <a:lstStyle/>
          <a:p>
            <a:pPr marL="0" indent="0">
              <a:buNone/>
            </a:pPr>
            <a:r>
              <a:rPr>
                <a:solidFill>
                  <a:srgbClr val="FFFFFF"/>
                </a:solidFill>
              </a:rPr>
              <a:t>• Global EV stock trend (2010–2024).</a:t>
            </a:r>
            <a:endParaRPr lang="en-US">
              <a:solidFill>
                <a:srgbClr val="FFFFFF"/>
              </a:solidFill>
            </a:endParaRPr>
          </a:p>
          <a:p>
            <a:pPr marL="0" indent="0">
              <a:buNone/>
            </a:pPr>
            <a:r>
              <a:rPr>
                <a:solidFill>
                  <a:srgbClr val="FFFFFF"/>
                </a:solidFill>
              </a:rPr>
              <a:t>• EV growth comparison for top regions.</a:t>
            </a:r>
            <a:endParaRPr>
              <a:solidFill>
                <a:srgbClr val="FFFFFF"/>
              </a:solidFill>
              <a:ea typeface="Calibri"/>
              <a:cs typeface="Calibri"/>
            </a:endParaRPr>
          </a:p>
          <a:p>
            <a:pPr marL="0" indent="0">
              <a:buNone/>
            </a:pPr>
            <a:r>
              <a:rPr>
                <a:solidFill>
                  <a:srgbClr val="FFFFFF"/>
                </a:solidFill>
              </a:rPr>
              <a:t>• BEV vs. PHEV over time.</a:t>
            </a:r>
            <a:endParaRPr>
              <a:solidFill>
                <a:srgbClr val="FFFFFF"/>
              </a:solidFill>
              <a:ea typeface="Calibri"/>
              <a:cs typeface="Calibri"/>
            </a:endParaRPr>
          </a:p>
          <a:p>
            <a:pPr marL="0" indent="0">
              <a:buNone/>
            </a:pPr>
            <a:r>
              <a:rPr>
                <a:solidFill>
                  <a:srgbClr val="FFFFFF"/>
                </a:solidFill>
              </a:rPr>
              <a:t>• Identifying the peak year for each region/category.</a:t>
            </a:r>
            <a:endParaRPr>
              <a:solidFill>
                <a:srgbClr val="FFFFFF"/>
              </a:solidFill>
              <a:ea typeface="Calibri"/>
              <a:cs typeface="Calibri"/>
            </a:endParaRPr>
          </a:p>
        </p:txBody>
      </p:sp>
      <p:pic>
        <p:nvPicPr>
          <p:cNvPr id="4" name="Picture 3" descr="A graph on a black background&#10;&#10;AI-generated content may be incorrect.">
            <a:extLst>
              <a:ext uri="{FF2B5EF4-FFF2-40B4-BE49-F238E27FC236}">
                <a16:creationId xmlns:a16="http://schemas.microsoft.com/office/drawing/2014/main" id="{318D1749-5270-77CE-87DE-B8CBAC75569D}"/>
              </a:ext>
            </a:extLst>
          </p:cNvPr>
          <p:cNvPicPr>
            <a:picLocks noChangeAspect="1"/>
          </p:cNvPicPr>
          <p:nvPr/>
        </p:nvPicPr>
        <p:blipFill>
          <a:blip r:embed="rId2"/>
          <a:stretch>
            <a:fillRect/>
          </a:stretch>
        </p:blipFill>
        <p:spPr>
          <a:xfrm>
            <a:off x="4437528" y="1116449"/>
            <a:ext cx="4603034" cy="51940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86" y="458993"/>
            <a:ext cx="7990184" cy="706435"/>
          </a:xfrm>
        </p:spPr>
        <p:txBody>
          <a:bodyPr>
            <a:normAutofit/>
          </a:bodyPr>
          <a:lstStyle/>
          <a:p>
            <a:r>
              <a:rPr lang="en-US" sz="3200">
                <a:solidFill>
                  <a:srgbClr val="FFFFFF"/>
                </a:solidFill>
                <a:latin typeface="Times New Roman"/>
                <a:ea typeface="+mj-lt"/>
                <a:cs typeface="+mj-lt"/>
              </a:rPr>
              <a:t>Key Insights &amp; Recommendations</a:t>
            </a:r>
            <a:endParaRPr lang="en-US" sz="3200">
              <a:solidFill>
                <a:srgbClr val="FFFFFF"/>
              </a:solidFill>
              <a:latin typeface="Times New Roman"/>
              <a:cs typeface="Times New Roman"/>
            </a:endParaRPr>
          </a:p>
        </p:txBody>
      </p:sp>
      <p:sp>
        <p:nvSpPr>
          <p:cNvPr id="3" name="Content Placeholder 2"/>
          <p:cNvSpPr>
            <a:spLocks noGrp="1"/>
          </p:cNvSpPr>
          <p:nvPr>
            <p:ph idx="1"/>
          </p:nvPr>
        </p:nvSpPr>
        <p:spPr>
          <a:xfrm>
            <a:off x="325016" y="1009562"/>
            <a:ext cx="8516859" cy="5221356"/>
          </a:xfrm>
        </p:spPr>
        <p:txBody>
          <a:bodyPr vert="horz" lIns="91440" tIns="45720" rIns="91440" bIns="45720" rtlCol="0" anchor="t">
            <a:noAutofit/>
          </a:bodyPr>
          <a:lstStyle/>
          <a:p>
            <a:pPr>
              <a:buNone/>
            </a:pPr>
            <a:r>
              <a:rPr lang="en-US" sz="1800" b="1">
                <a:solidFill>
                  <a:srgbClr val="FFFFFF"/>
                </a:solidFill>
                <a:latin typeface="Times New Roman"/>
                <a:cs typeface="Times New Roman"/>
              </a:rPr>
              <a:t>Key Insights :</a:t>
            </a:r>
          </a:p>
          <a:p>
            <a:r>
              <a:rPr lang="en-US" sz="1600">
                <a:solidFill>
                  <a:srgbClr val="FFFFFF"/>
                </a:solidFill>
                <a:latin typeface="Times New Roman"/>
                <a:ea typeface="+mn-lt"/>
                <a:cs typeface="+mn-lt"/>
              </a:rPr>
              <a:t>Global EV adoption accelerated rapidly after 2015, led by Europe, China, and North America.</a:t>
            </a:r>
            <a:endParaRPr lang="en-US" sz="1600">
              <a:solidFill>
                <a:srgbClr val="FFFFFF"/>
              </a:solidFill>
              <a:latin typeface="Times New Roman"/>
              <a:cs typeface="Times New Roman"/>
            </a:endParaRPr>
          </a:p>
          <a:p>
            <a:r>
              <a:rPr lang="en-US" sz="1600">
                <a:solidFill>
                  <a:srgbClr val="FFFFFF"/>
                </a:solidFill>
                <a:latin typeface="Times New Roman"/>
                <a:ea typeface="+mn-lt"/>
                <a:cs typeface="+mn-lt"/>
              </a:rPr>
              <a:t>BEVs dominate the market since 2020, showing a shift from hybrid to full-electric.</a:t>
            </a:r>
            <a:endParaRPr lang="en-US" sz="1600">
              <a:solidFill>
                <a:srgbClr val="FFFFFF"/>
              </a:solidFill>
              <a:latin typeface="Times New Roman"/>
              <a:cs typeface="Times New Roman"/>
            </a:endParaRPr>
          </a:p>
          <a:p>
            <a:r>
              <a:rPr lang="en-US" sz="1600">
                <a:solidFill>
                  <a:srgbClr val="FFFFFF"/>
                </a:solidFill>
                <a:latin typeface="Times New Roman"/>
                <a:ea typeface="+mn-lt"/>
                <a:cs typeface="+mn-lt"/>
              </a:rPr>
              <a:t>Developed regions have achieved higher EV penetration and faster infrastructure growth.</a:t>
            </a:r>
            <a:endParaRPr lang="en-US" sz="1600">
              <a:solidFill>
                <a:srgbClr val="FFFFFF"/>
              </a:solidFill>
              <a:latin typeface="Times New Roman"/>
              <a:cs typeface="Times New Roman"/>
            </a:endParaRPr>
          </a:p>
          <a:p>
            <a:r>
              <a:rPr lang="en-US" sz="1600">
                <a:solidFill>
                  <a:srgbClr val="FFFFFF"/>
                </a:solidFill>
                <a:latin typeface="Times New Roman"/>
                <a:ea typeface="+mn-lt"/>
                <a:cs typeface="+mn-lt"/>
              </a:rPr>
              <a:t>Developing regions show strong potential — need policy support and incentives.</a:t>
            </a:r>
            <a:endParaRPr lang="en-US" sz="1600">
              <a:solidFill>
                <a:srgbClr val="FFFFFF"/>
              </a:solidFill>
              <a:latin typeface="Times New Roman"/>
              <a:cs typeface="Times New Roman"/>
            </a:endParaRPr>
          </a:p>
          <a:p>
            <a:r>
              <a:rPr lang="en-US" sz="1600">
                <a:solidFill>
                  <a:srgbClr val="FFFFFF"/>
                </a:solidFill>
                <a:latin typeface="Times New Roman"/>
                <a:ea typeface="+mn-lt"/>
                <a:cs typeface="+mn-lt"/>
              </a:rPr>
              <a:t>Energy use growth aligns with the increase in EV stock worldwide.</a:t>
            </a:r>
            <a:endParaRPr lang="en-US" sz="1600">
              <a:solidFill>
                <a:srgbClr val="FFFFFF"/>
              </a:solidFill>
              <a:latin typeface="Times New Roman"/>
              <a:cs typeface="Times New Roman"/>
            </a:endParaRPr>
          </a:p>
          <a:p>
            <a:pPr>
              <a:buNone/>
            </a:pPr>
            <a:r>
              <a:rPr lang="en-US" sz="1800" b="1">
                <a:solidFill>
                  <a:srgbClr val="FFFFFF"/>
                </a:solidFill>
                <a:latin typeface="Times New Roman"/>
                <a:cs typeface="Times New Roman"/>
              </a:rPr>
              <a:t>Recommendations :</a:t>
            </a:r>
          </a:p>
          <a:p>
            <a:r>
              <a:rPr lang="en-US" sz="1600">
                <a:solidFill>
                  <a:srgbClr val="FFFFFF"/>
                </a:solidFill>
                <a:latin typeface="Times New Roman"/>
                <a:ea typeface="+mn-lt"/>
                <a:cs typeface="+mn-lt"/>
              </a:rPr>
              <a:t>Promote EV adoption in developing regions through government incentives and awareness.</a:t>
            </a:r>
            <a:endParaRPr lang="en-US" sz="1600">
              <a:solidFill>
                <a:srgbClr val="FFFFFF"/>
              </a:solidFill>
              <a:latin typeface="Times New Roman"/>
              <a:cs typeface="Times New Roman"/>
            </a:endParaRPr>
          </a:p>
          <a:p>
            <a:r>
              <a:rPr lang="en-US" sz="1600">
                <a:solidFill>
                  <a:srgbClr val="FFFFFF"/>
                </a:solidFill>
                <a:latin typeface="Times New Roman"/>
                <a:ea typeface="+mn-lt"/>
                <a:cs typeface="+mn-lt"/>
              </a:rPr>
              <a:t>Expand BEV charging infrastructure for accessibility and efficiency.</a:t>
            </a:r>
            <a:endParaRPr lang="en-US" sz="1600">
              <a:solidFill>
                <a:srgbClr val="FFFFFF"/>
              </a:solidFill>
              <a:latin typeface="Times New Roman"/>
              <a:cs typeface="Times New Roman"/>
            </a:endParaRPr>
          </a:p>
          <a:p>
            <a:r>
              <a:rPr lang="en-US" sz="1600">
                <a:solidFill>
                  <a:srgbClr val="FFFFFF"/>
                </a:solidFill>
                <a:latin typeface="Times New Roman"/>
                <a:ea typeface="+mn-lt"/>
                <a:cs typeface="+mn-lt"/>
              </a:rPr>
              <a:t>Encourage local manufacturing and battery recycling to reduce dependency and cost.</a:t>
            </a:r>
            <a:endParaRPr lang="en-US" sz="1600">
              <a:solidFill>
                <a:srgbClr val="FFFFFF"/>
              </a:solidFill>
              <a:latin typeface="Times New Roman"/>
              <a:cs typeface="Times New Roman"/>
            </a:endParaRPr>
          </a:p>
          <a:p>
            <a:r>
              <a:rPr lang="en-US" sz="1600">
                <a:solidFill>
                  <a:srgbClr val="FFFFFF"/>
                </a:solidFill>
                <a:latin typeface="Times New Roman"/>
                <a:ea typeface="+mn-lt"/>
                <a:cs typeface="+mn-lt"/>
              </a:rPr>
              <a:t>Support R&amp;D for improved battery range, charging speed, and energy efficiency.</a:t>
            </a:r>
            <a:endParaRPr lang="en-US" sz="1600">
              <a:solidFill>
                <a:srgbClr val="FFFFFF"/>
              </a:solidFill>
              <a:latin typeface="Times New Roman"/>
              <a:cs typeface="Times New Roman"/>
            </a:endParaRPr>
          </a:p>
          <a:p>
            <a:r>
              <a:rPr lang="en-US" sz="1600">
                <a:solidFill>
                  <a:srgbClr val="FFFFFF"/>
                </a:solidFill>
                <a:latin typeface="Times New Roman"/>
                <a:ea typeface="+mn-lt"/>
                <a:cs typeface="+mn-lt"/>
              </a:rPr>
              <a:t>Leverage Power BI for continuous data monitoring and strategic decision-making.</a:t>
            </a:r>
            <a:endParaRPr lang="en-US" sz="1600">
              <a:solidFill>
                <a:srgbClr val="FFFFFF"/>
              </a:solidFill>
              <a:latin typeface="Times New Roman"/>
              <a:cs typeface="Times New Roman"/>
            </a:endParaRPr>
          </a:p>
          <a:p>
            <a:pPr marL="0" indent="0">
              <a:buNone/>
            </a:pPr>
            <a:endParaRPr lang="en-US" sz="1600">
              <a:solidFill>
                <a:srgbClr val="FFFFFF"/>
              </a:solidFill>
              <a:latin typeface="Times New Roman"/>
              <a:ea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FFFF"/>
                </a:solidFill>
              </a:rPr>
              <a:t>Conclusion</a:t>
            </a:r>
          </a:p>
        </p:txBody>
      </p:sp>
      <p:sp>
        <p:nvSpPr>
          <p:cNvPr id="3" name="Content Placeholder 2"/>
          <p:cNvSpPr>
            <a:spLocks noGrp="1"/>
          </p:cNvSpPr>
          <p:nvPr>
            <p:ph idx="1"/>
          </p:nvPr>
        </p:nvSpPr>
        <p:spPr/>
        <p:txBody>
          <a:bodyPr/>
          <a:lstStyle/>
          <a:p>
            <a:r>
              <a:rPr>
                <a:solidFill>
                  <a:srgbClr val="FFFFFF"/>
                </a:solidFill>
              </a:rPr>
              <a:t>The global EV market continues its strong growth trajectory. Power BI’s visual analysis highlights regional disparities, powertrain preferences, and future opportunities for sustainable transportation advancement.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0BE6-8AD3-CF41-0F1E-31DFBF5E5656}"/>
              </a:ext>
            </a:extLst>
          </p:cNvPr>
          <p:cNvSpPr>
            <a:spLocks noGrp="1"/>
          </p:cNvSpPr>
          <p:nvPr>
            <p:ph type="title"/>
          </p:nvPr>
        </p:nvSpPr>
        <p:spPr>
          <a:xfrm>
            <a:off x="545750" y="1051847"/>
            <a:ext cx="8177089" cy="4913503"/>
          </a:xfrm>
        </p:spPr>
        <p:txBody>
          <a:bodyPr vert="horz" lIns="91440" tIns="45720" rIns="91440" bIns="45720" rtlCol="0" anchor="t">
            <a:noAutofit/>
          </a:bodyPr>
          <a:lstStyle/>
          <a:p>
            <a:pPr algn="ctr"/>
            <a:br>
              <a:rPr lang="en-US" sz="9600">
                <a:latin typeface="Times New Roman"/>
              </a:rPr>
            </a:br>
            <a:r>
              <a:rPr lang="en-US" sz="9600">
                <a:solidFill>
                  <a:srgbClr val="FFFFFF"/>
                </a:solidFill>
                <a:latin typeface="Times New Roman"/>
                <a:cs typeface="Times New Roman"/>
              </a:rPr>
              <a:t>Thank You!</a:t>
            </a:r>
            <a:endParaRPr lang="en-US" sz="9600">
              <a:latin typeface="Times New Roman"/>
              <a:cs typeface="Times New Roman"/>
            </a:endParaRPr>
          </a:p>
        </p:txBody>
      </p:sp>
      <p:sp>
        <p:nvSpPr>
          <p:cNvPr id="4" name="Date Placeholder 3">
            <a:extLst>
              <a:ext uri="{FF2B5EF4-FFF2-40B4-BE49-F238E27FC236}">
                <a16:creationId xmlns:a16="http://schemas.microsoft.com/office/drawing/2014/main" id="{53D206DD-B574-CD35-35F7-EADA6A3CBF8F}"/>
              </a:ext>
            </a:extLst>
          </p:cNvPr>
          <p:cNvSpPr>
            <a:spLocks noGrp="1"/>
          </p:cNvSpPr>
          <p:nvPr>
            <p:ph type="dt" sz="half" idx="10"/>
          </p:nvPr>
        </p:nvSpPr>
        <p:spPr/>
        <p:txBody>
          <a:bodyPr/>
          <a:lstStyle/>
          <a:p>
            <a:fld id="{E3CDC606-413D-4A72-8A69-9FBC71D452EF}" type="datetime1">
              <a:t>10/16/2025</a:t>
            </a:fld>
            <a:endParaRPr lang="en-US"/>
          </a:p>
        </p:txBody>
      </p:sp>
      <p:sp>
        <p:nvSpPr>
          <p:cNvPr id="5" name="Footer Placeholder 4">
            <a:extLst>
              <a:ext uri="{FF2B5EF4-FFF2-40B4-BE49-F238E27FC236}">
                <a16:creationId xmlns:a16="http://schemas.microsoft.com/office/drawing/2014/main" id="{ECD69514-F783-97DC-15A8-4F162B3B3A2E}"/>
              </a:ext>
            </a:extLst>
          </p:cNvPr>
          <p:cNvSpPr>
            <a:spLocks noGrp="1"/>
          </p:cNvSpPr>
          <p:nvPr>
            <p:ph type="ftr" sz="quarter" idx="11"/>
          </p:nvPr>
        </p:nvSpPr>
        <p:spPr/>
        <p:txBody>
          <a:bodyPr/>
          <a:lstStyle/>
          <a:p>
            <a:r>
              <a:rPr lang="en-US">
                <a:solidFill>
                  <a:srgbClr val="FFFFFF"/>
                </a:solidFill>
              </a:rPr>
              <a:t>
              </a:t>
            </a:r>
          </a:p>
        </p:txBody>
      </p:sp>
      <p:sp>
        <p:nvSpPr>
          <p:cNvPr id="6" name="Slide Number Placeholder 5">
            <a:extLst>
              <a:ext uri="{FF2B5EF4-FFF2-40B4-BE49-F238E27FC236}">
                <a16:creationId xmlns:a16="http://schemas.microsoft.com/office/drawing/2014/main" id="{2024A124-E5F1-20BC-6326-B0D97AB9919E}"/>
              </a:ext>
            </a:extLst>
          </p:cNvPr>
          <p:cNvSpPr>
            <a:spLocks noGrp="1"/>
          </p:cNvSpPr>
          <p:nvPr>
            <p:ph type="sldNum" sz="quarter" idx="12"/>
          </p:nvPr>
        </p:nvSpPr>
        <p:spPr/>
        <p:txBody>
          <a:bodyPr/>
          <a:lstStyle/>
          <a:p>
            <a:fld id="{CC057153-B650-4DEB-B370-79DDCFDCE934}" type="slidenum">
              <a:rPr lang="en-US" dirty="0">
                <a:solidFill>
                  <a:srgbClr val="FFFFFF"/>
                </a:solidFill>
              </a:rPr>
              <a:t>15</a:t>
            </a:fld>
            <a:endParaRPr lang="en-US">
              <a:solidFill>
                <a:srgbClr val="FFFFFF"/>
              </a:solidFill>
            </a:endParaRPr>
          </a:p>
        </p:txBody>
      </p:sp>
    </p:spTree>
    <p:extLst>
      <p:ext uri="{BB962C8B-B14F-4D97-AF65-F5344CB8AC3E}">
        <p14:creationId xmlns:p14="http://schemas.microsoft.com/office/powerpoint/2010/main" val="325383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a:solidFill>
                  <a:schemeClr val="bg1"/>
                </a:solidFill>
              </a:rPr>
              <a:t>Agenda</a:t>
            </a:r>
            <a:endParaRPr lang="en-US">
              <a:solidFill>
                <a:schemeClr val="bg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514350" indent="-514350">
              <a:buAutoNum type="arabicPeriod"/>
            </a:pPr>
            <a:r>
              <a:rPr b="1">
                <a:solidFill>
                  <a:schemeClr val="bg1"/>
                </a:solidFill>
                <a:latin typeface="Times New Roman"/>
                <a:cs typeface="Times New Roman"/>
              </a:rPr>
              <a:t> Project Overview</a:t>
            </a:r>
            <a:endParaRPr lang="en-US" b="1">
              <a:solidFill>
                <a:schemeClr val="bg1"/>
              </a:solidFill>
              <a:latin typeface="Times New Roman"/>
              <a:cs typeface="Times New Roman"/>
            </a:endParaRPr>
          </a:p>
          <a:p>
            <a:pPr marL="514350" indent="-514350">
              <a:buAutoNum type="arabicPeriod"/>
            </a:pPr>
            <a:r>
              <a:rPr lang="en-US" b="1">
                <a:solidFill>
                  <a:schemeClr val="bg1"/>
                </a:solidFill>
                <a:latin typeface="Times New Roman"/>
                <a:cs typeface="Times New Roman"/>
              </a:rPr>
              <a:t>Data</a:t>
            </a:r>
            <a:r>
              <a:rPr b="1">
                <a:solidFill>
                  <a:schemeClr val="bg1"/>
                </a:solidFill>
                <a:latin typeface="Times New Roman"/>
                <a:cs typeface="Times New Roman"/>
              </a:rPr>
              <a:t> Description</a:t>
            </a:r>
            <a:endParaRPr lang="en-US" b="1">
              <a:solidFill>
                <a:schemeClr val="bg1"/>
              </a:solidFill>
              <a:latin typeface="Times New Roman"/>
              <a:ea typeface="Calibri"/>
              <a:cs typeface="Times New Roman"/>
            </a:endParaRPr>
          </a:p>
          <a:p>
            <a:pPr marL="514350" indent="-514350">
              <a:buAutoNum type="arabicPeriod"/>
            </a:pPr>
            <a:r>
              <a:rPr lang="en-US" b="1">
                <a:solidFill>
                  <a:schemeClr val="bg1"/>
                </a:solidFill>
                <a:latin typeface="Times New Roman"/>
                <a:ea typeface="Calibri"/>
                <a:cs typeface="Calibri"/>
              </a:rPr>
              <a:t>Data Cleaning &amp; Preparation</a:t>
            </a:r>
          </a:p>
          <a:p>
            <a:pPr marL="514350" indent="-514350">
              <a:buAutoNum type="arabicPeriod"/>
            </a:pPr>
            <a:r>
              <a:rPr lang="en-US" b="1">
                <a:solidFill>
                  <a:schemeClr val="bg1"/>
                </a:solidFill>
                <a:latin typeface="Times New Roman"/>
                <a:ea typeface="Calibri"/>
                <a:cs typeface="Calibri"/>
              </a:rPr>
              <a:t>Key DAX Measures Used</a:t>
            </a:r>
            <a:endParaRPr lang="en-US" b="1">
              <a:solidFill>
                <a:schemeClr val="bg1"/>
              </a:solidFill>
              <a:latin typeface="Times New Roman"/>
              <a:ea typeface="Calibri"/>
              <a:cs typeface="Times New Roman"/>
            </a:endParaRPr>
          </a:p>
          <a:p>
            <a:pPr marL="514350" indent="-514350">
              <a:buAutoNum type="arabicPeriod"/>
            </a:pPr>
            <a:r>
              <a:rPr lang="en-US" b="1">
                <a:solidFill>
                  <a:schemeClr val="bg1"/>
                </a:solidFill>
                <a:latin typeface="Times New Roman"/>
                <a:cs typeface="Times New Roman"/>
              </a:rPr>
              <a:t> </a:t>
            </a:r>
            <a:r>
              <a:rPr b="1">
                <a:solidFill>
                  <a:schemeClr val="bg1"/>
                </a:solidFill>
                <a:latin typeface="Times New Roman"/>
                <a:cs typeface="Times New Roman"/>
              </a:rPr>
              <a:t>Dashboard </a:t>
            </a:r>
            <a:r>
              <a:rPr lang="en-US" b="1">
                <a:solidFill>
                  <a:schemeClr val="bg1"/>
                </a:solidFill>
                <a:latin typeface="Times New Roman"/>
                <a:cs typeface="Times New Roman"/>
              </a:rPr>
              <a:t>Overview</a:t>
            </a:r>
          </a:p>
          <a:p>
            <a:pPr marL="514350" indent="-514350">
              <a:buAutoNum type="arabicPeriod"/>
            </a:pPr>
            <a:r>
              <a:rPr b="1">
                <a:solidFill>
                  <a:schemeClr val="bg1"/>
                </a:solidFill>
                <a:latin typeface="Times New Roman"/>
                <a:cs typeface="Times New Roman"/>
              </a:rPr>
              <a:t> Key Insights</a:t>
            </a:r>
            <a:r>
              <a:rPr lang="en-US" b="1">
                <a:solidFill>
                  <a:schemeClr val="bg1"/>
                </a:solidFill>
                <a:latin typeface="Times New Roman"/>
                <a:cs typeface="Times New Roman"/>
              </a:rPr>
              <a:t> &amp;</a:t>
            </a:r>
            <a:r>
              <a:rPr b="1">
                <a:solidFill>
                  <a:schemeClr val="bg1"/>
                </a:solidFill>
                <a:latin typeface="Times New Roman"/>
                <a:cs typeface="Times New Roman"/>
              </a:rPr>
              <a:t> Recommendations</a:t>
            </a:r>
          </a:p>
          <a:p>
            <a:pPr marL="514350" indent="-514350">
              <a:buAutoNum type="arabicPeriod"/>
            </a:pPr>
            <a:r>
              <a:rPr b="1">
                <a:solidFill>
                  <a:schemeClr val="bg1"/>
                </a:solidFill>
                <a:latin typeface="Times New Roman"/>
                <a:cs typeface="Times New Roman"/>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b="1">
                <a:solidFill>
                  <a:srgbClr val="FFFFFF"/>
                </a:solidFill>
                <a:latin typeface="Times New Roman"/>
                <a:cs typeface="Times New Roman"/>
              </a:rPr>
              <a:t>Project Overview</a:t>
            </a:r>
            <a:endParaRPr lang="en-US" b="1">
              <a:solidFill>
                <a:srgbClr val="FFFFFF"/>
              </a:solidFill>
              <a:latin typeface="Times New Roman"/>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a:solidFill>
                  <a:srgbClr val="FFFFFF"/>
                </a:solidFill>
                <a:latin typeface="Times New Roman"/>
                <a:cs typeface="Times New Roman"/>
              </a:rPr>
              <a:t>This Power BI project analyzes global electric vehicle (EV) trends from 2010–2024. It explores EV adoption across regions, vehicle categories, and powertrain types. The goal is to identify key growth areas and performance trends in the global EV market.</a:t>
            </a:r>
            <a:endParaRPr lang="en-US">
              <a:solidFill>
                <a:srgbClr val="FFFFFF"/>
              </a:solidFill>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86" y="475571"/>
            <a:ext cx="7990184" cy="1038313"/>
          </a:xfrm>
        </p:spPr>
        <p:txBody>
          <a:bodyPr/>
          <a:lstStyle/>
          <a:p>
            <a:r>
              <a:rPr b="1">
                <a:solidFill>
                  <a:srgbClr val="FFFFFF"/>
                </a:solidFill>
                <a:latin typeface="Times New Roman"/>
                <a:cs typeface="Times New Roman"/>
              </a:rPr>
              <a:t>Data Description</a:t>
            </a:r>
            <a:endParaRPr lang="en-US" b="1">
              <a:solidFill>
                <a:srgbClr val="FFFFFF"/>
              </a:solidFill>
              <a:latin typeface="Times New Roman"/>
              <a:cs typeface="Times New Roman"/>
            </a:endParaRPr>
          </a:p>
        </p:txBody>
      </p:sp>
      <p:sp>
        <p:nvSpPr>
          <p:cNvPr id="3" name="Content Placeholder 2"/>
          <p:cNvSpPr>
            <a:spLocks noGrp="1"/>
          </p:cNvSpPr>
          <p:nvPr>
            <p:ph idx="1"/>
          </p:nvPr>
        </p:nvSpPr>
        <p:spPr>
          <a:xfrm>
            <a:off x="459486" y="1444135"/>
            <a:ext cx="7990184" cy="4176294"/>
          </a:xfrm>
        </p:spPr>
        <p:txBody>
          <a:bodyPr vert="horz" lIns="91440" tIns="45720" rIns="91440" bIns="45720" rtlCol="0" anchor="t">
            <a:normAutofit fontScale="92500" lnSpcReduction="10000"/>
          </a:bodyPr>
          <a:lstStyle/>
          <a:p>
            <a:pPr marL="0" indent="0">
              <a:buNone/>
            </a:pPr>
            <a:r>
              <a:rPr lang="en-US" sz="2400">
                <a:solidFill>
                  <a:srgbClr val="FFFFFF"/>
                </a:solidFill>
                <a:latin typeface="Times New Roman"/>
                <a:cs typeface="Times New Roman"/>
              </a:rPr>
              <a:t>• Region – Geographic area or country reporting EV data</a:t>
            </a:r>
            <a:endParaRPr lang="en-US">
              <a:solidFill>
                <a:srgbClr val="FFFFFF"/>
              </a:solidFill>
              <a:latin typeface="Times New Roman"/>
              <a:cs typeface="Times New Roman"/>
            </a:endParaRPr>
          </a:p>
          <a:p>
            <a:pPr marL="0" indent="0">
              <a:buNone/>
            </a:pPr>
            <a:r>
              <a:rPr lang="en-US" sz="2400">
                <a:solidFill>
                  <a:srgbClr val="FFFFFF"/>
                </a:solidFill>
                <a:latin typeface="Times New Roman"/>
                <a:cs typeface="Times New Roman"/>
              </a:rPr>
              <a:t>• Category – Type of vehicle (Cars, Buses, Trucks, 2-Wheelers,etc.)</a:t>
            </a:r>
          </a:p>
          <a:p>
            <a:pPr marL="0" indent="0">
              <a:buNone/>
            </a:pPr>
            <a:r>
              <a:rPr lang="en-US" sz="2400">
                <a:solidFill>
                  <a:srgbClr val="FFFFFF"/>
                </a:solidFill>
                <a:latin typeface="Times New Roman"/>
                <a:cs typeface="Times New Roman"/>
              </a:rPr>
              <a:t>• Parameter – Metric recorded (Stock, Sales, Energy Use, etc.)</a:t>
            </a:r>
          </a:p>
          <a:p>
            <a:pPr marL="0" indent="0">
              <a:buNone/>
            </a:pPr>
            <a:r>
              <a:rPr lang="en-US" sz="2400">
                <a:solidFill>
                  <a:srgbClr val="FFFFFF"/>
                </a:solidFill>
                <a:latin typeface="Times New Roman"/>
                <a:cs typeface="Times New Roman"/>
              </a:rPr>
              <a:t>• Powertrain – EV drivetrain type (BEV, PHEV, FCEV)</a:t>
            </a:r>
          </a:p>
          <a:p>
            <a:pPr marL="0" indent="0">
              <a:buNone/>
            </a:pPr>
            <a:r>
              <a:rPr lang="en-US" sz="2400">
                <a:solidFill>
                  <a:srgbClr val="FFFFFF"/>
                </a:solidFill>
                <a:latin typeface="Times New Roman"/>
                <a:cs typeface="Times New Roman"/>
              </a:rPr>
              <a:t>• Mode – Transport mode (Passenger, Freight, etc.)</a:t>
            </a:r>
          </a:p>
          <a:p>
            <a:pPr marL="0" indent="0">
              <a:buNone/>
            </a:pPr>
            <a:r>
              <a:rPr lang="en-US" sz="2400">
                <a:solidFill>
                  <a:srgbClr val="FFFFFF"/>
                </a:solidFill>
                <a:latin typeface="Times New Roman"/>
                <a:cs typeface="Times New Roman"/>
              </a:rPr>
              <a:t>• Year – Calendar year of data record</a:t>
            </a:r>
          </a:p>
          <a:p>
            <a:pPr marL="0" indent="0">
              <a:buNone/>
            </a:pPr>
            <a:r>
              <a:rPr lang="en-US" sz="2400">
                <a:solidFill>
                  <a:srgbClr val="FFFFFF"/>
                </a:solidFill>
                <a:latin typeface="Times New Roman"/>
                <a:cs typeface="Times New Roman"/>
              </a:rPr>
              <a:t>• Unit – Measurement unit (Vehicles, TWh, etc.)</a:t>
            </a:r>
          </a:p>
          <a:p>
            <a:pPr marL="0" indent="0">
              <a:buNone/>
            </a:pPr>
            <a:r>
              <a:rPr lang="en-US" sz="2400">
                <a:solidFill>
                  <a:srgbClr val="FFFFFF"/>
                </a:solidFill>
                <a:latin typeface="Times New Roman"/>
                <a:cs typeface="Times New Roman"/>
              </a:rPr>
              <a:t>• Value – Numeric measurement of the parameter</a:t>
            </a:r>
          </a:p>
          <a:p>
            <a:pPr marL="0" indent="0">
              <a:buNone/>
            </a:pPr>
            <a:endParaRPr>
              <a:solidFill>
                <a:srgbClr val="FFFFFF"/>
              </a:solidFill>
              <a:latin typeface="Times New Roman"/>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a:solidFill>
                  <a:srgbClr val="FFFFFF"/>
                </a:solidFill>
                <a:latin typeface="Times New Roman"/>
                <a:ea typeface="Calibri"/>
                <a:cs typeface="Calibri"/>
              </a:rPr>
            </a:br>
            <a:r>
              <a:rPr lang="en-US" b="1">
                <a:solidFill>
                  <a:srgbClr val="FFFFFF"/>
                </a:solidFill>
                <a:latin typeface="Times New Roman"/>
                <a:ea typeface="Calibri"/>
                <a:cs typeface="Calibri"/>
              </a:rPr>
              <a:t>Data Cleaning &amp; Preparation</a:t>
            </a:r>
          </a:p>
          <a:p>
            <a:endParaRPr b="1">
              <a:solidFill>
                <a:srgbClr val="FFFFFF"/>
              </a:solidFill>
              <a:latin typeface="Times New Roman"/>
              <a:ea typeface="Calibri"/>
              <a:cs typeface="Calibri"/>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3000">
                <a:solidFill>
                  <a:srgbClr val="FFFFFF"/>
                </a:solidFill>
                <a:latin typeface="Times New Roman"/>
                <a:cs typeface="Times New Roman"/>
              </a:rPr>
              <a:t>•</a:t>
            </a:r>
            <a:r>
              <a:rPr lang="en-US" sz="2400">
                <a:solidFill>
                  <a:srgbClr val="FFFFFF"/>
                </a:solidFill>
                <a:latin typeface="Times New Roman"/>
                <a:cs typeface="Times New Roman"/>
              </a:rPr>
              <a:t> Verified consistency of region and category names.</a:t>
            </a:r>
          </a:p>
          <a:p>
            <a:pPr marL="0" indent="0">
              <a:buNone/>
            </a:pPr>
            <a:r>
              <a:rPr lang="en-US" sz="2400">
                <a:solidFill>
                  <a:srgbClr val="FFFFFF"/>
                </a:solidFill>
                <a:latin typeface="Times New Roman"/>
                <a:cs typeface="Times New Roman"/>
              </a:rPr>
              <a:t>• Removed duplicates and blank values in 'value' and 'year'.</a:t>
            </a:r>
          </a:p>
          <a:p>
            <a:pPr marL="0" indent="0">
              <a:buNone/>
            </a:pPr>
            <a:r>
              <a:rPr lang="en-US" sz="2400">
                <a:solidFill>
                  <a:srgbClr val="FFFFFF"/>
                </a:solidFill>
                <a:latin typeface="Times New Roman"/>
                <a:cs typeface="Times New Roman"/>
              </a:rPr>
              <a:t>• Converted text fields to numeric (for year, value).</a:t>
            </a:r>
          </a:p>
          <a:p>
            <a:pPr marL="0" indent="0">
              <a:buNone/>
            </a:pPr>
            <a:r>
              <a:rPr lang="en-US" sz="2400">
                <a:solidFill>
                  <a:srgbClr val="FFFFFF"/>
                </a:solidFill>
                <a:latin typeface="Times New Roman"/>
                <a:cs typeface="Times New Roman"/>
              </a:rPr>
              <a:t>• Created calculated columns and DAX measures for analysis.</a:t>
            </a:r>
          </a:p>
          <a:p>
            <a:pPr marL="0" indent="0">
              <a:buNone/>
            </a:pPr>
            <a:r>
              <a:rPr lang="en-US" sz="2400">
                <a:solidFill>
                  <a:srgbClr val="FFFFFF"/>
                </a:solidFill>
                <a:latin typeface="Times New Roman"/>
                <a:cs typeface="Times New Roman"/>
              </a:rPr>
              <a:t>• Built relationships between region, category, and parameter tables.</a:t>
            </a:r>
          </a:p>
          <a:p>
            <a:pPr marL="0" indent="0">
              <a:buNone/>
            </a:pPr>
            <a:endParaRPr>
              <a:solidFill>
                <a:srgbClr val="FFFFFF"/>
              </a:solidFill>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A361-510E-357A-3558-A60928255B0E}"/>
              </a:ext>
            </a:extLst>
          </p:cNvPr>
          <p:cNvSpPr>
            <a:spLocks noGrp="1"/>
          </p:cNvSpPr>
          <p:nvPr>
            <p:ph type="title"/>
          </p:nvPr>
        </p:nvSpPr>
        <p:spPr>
          <a:xfrm>
            <a:off x="459486" y="268493"/>
            <a:ext cx="7990184" cy="1132258"/>
          </a:xfrm>
        </p:spPr>
        <p:txBody>
          <a:bodyPr>
            <a:normAutofit fontScale="90000"/>
          </a:bodyPr>
          <a:lstStyle/>
          <a:p>
            <a:br>
              <a:rPr lang="en-US" b="1">
                <a:solidFill>
                  <a:srgbClr val="FFFFFF"/>
                </a:solidFill>
                <a:latin typeface="Times New Roman"/>
                <a:ea typeface="Calibri"/>
                <a:cs typeface="Calibri"/>
              </a:rPr>
            </a:br>
            <a:r>
              <a:rPr lang="en-US" b="1">
                <a:solidFill>
                  <a:srgbClr val="FFFFFF"/>
                </a:solidFill>
                <a:latin typeface="Times New Roman"/>
                <a:ea typeface="Calibri"/>
                <a:cs typeface="Calibri"/>
              </a:rPr>
              <a:t>Key DAX Measures Used</a:t>
            </a:r>
          </a:p>
          <a:p>
            <a:endParaRPr lang="en-US" b="1">
              <a:solidFill>
                <a:srgbClr val="FFFFFF"/>
              </a:solidFill>
              <a:latin typeface="Times New Roman"/>
              <a:ea typeface="Calibri"/>
              <a:cs typeface="Calibri"/>
            </a:endParaRPr>
          </a:p>
        </p:txBody>
      </p:sp>
      <p:sp>
        <p:nvSpPr>
          <p:cNvPr id="3" name="Content Placeholder 2">
            <a:extLst>
              <a:ext uri="{FF2B5EF4-FFF2-40B4-BE49-F238E27FC236}">
                <a16:creationId xmlns:a16="http://schemas.microsoft.com/office/drawing/2014/main" id="{164F36F3-0EC8-3E25-5C7A-FFE7FFD739CD}"/>
              </a:ext>
            </a:extLst>
          </p:cNvPr>
          <p:cNvSpPr>
            <a:spLocks noGrp="1"/>
          </p:cNvSpPr>
          <p:nvPr>
            <p:ph idx="1"/>
          </p:nvPr>
        </p:nvSpPr>
        <p:spPr>
          <a:xfrm>
            <a:off x="459486" y="1446591"/>
            <a:ext cx="7990184" cy="4593828"/>
          </a:xfrm>
        </p:spPr>
        <p:txBody>
          <a:bodyPr vert="horz" lIns="91440" tIns="45720" rIns="91440" bIns="45720" rtlCol="0" anchor="t">
            <a:normAutofit/>
          </a:bodyPr>
          <a:lstStyle/>
          <a:p>
            <a:pPr marL="0" indent="0">
              <a:buNone/>
            </a:pPr>
            <a:r>
              <a:rPr lang="en-US" sz="2400">
                <a:solidFill>
                  <a:srgbClr val="FFFFFF"/>
                </a:solidFill>
                <a:latin typeface="Times New Roman"/>
                <a:ea typeface="Calibri"/>
                <a:cs typeface="Times New Roman"/>
              </a:rPr>
              <a:t>1. Total EV Value = SUM(</a:t>
            </a:r>
            <a:r>
              <a:rPr lang="en-US" sz="2400" err="1">
                <a:solidFill>
                  <a:srgbClr val="FFFFFF"/>
                </a:solidFill>
                <a:latin typeface="Times New Roman"/>
                <a:ea typeface="Calibri"/>
                <a:cs typeface="Times New Roman"/>
              </a:rPr>
              <a:t>EV_Data</a:t>
            </a:r>
            <a:r>
              <a:rPr lang="en-US" sz="2400">
                <a:solidFill>
                  <a:srgbClr val="FFFFFF"/>
                </a:solidFill>
                <a:latin typeface="Times New Roman"/>
                <a:ea typeface="Calibri"/>
                <a:cs typeface="Times New Roman"/>
              </a:rPr>
              <a:t>[value])</a:t>
            </a:r>
            <a:endParaRPr lang="en-US" sz="2400">
              <a:solidFill>
                <a:srgbClr val="FFFFFF"/>
              </a:solidFill>
              <a:latin typeface="Times New Roman"/>
              <a:cs typeface="Times New Roman"/>
            </a:endParaRPr>
          </a:p>
          <a:p>
            <a:pPr marL="0" indent="0">
              <a:buNone/>
            </a:pPr>
            <a:r>
              <a:rPr lang="en-US" sz="2400">
                <a:solidFill>
                  <a:srgbClr val="FFFFFF"/>
                </a:solidFill>
                <a:latin typeface="Times New Roman"/>
                <a:ea typeface="Calibri"/>
                <a:cs typeface="Times New Roman"/>
              </a:rPr>
              <a:t>2. EV Growth % = (</a:t>
            </a:r>
            <a:r>
              <a:rPr lang="en-US" sz="2400" err="1">
                <a:solidFill>
                  <a:srgbClr val="FFFFFF"/>
                </a:solidFill>
                <a:latin typeface="Times New Roman"/>
                <a:ea typeface="Calibri"/>
                <a:cs typeface="Times New Roman"/>
              </a:rPr>
              <a:t>CurrentYearValue</a:t>
            </a:r>
            <a:r>
              <a:rPr lang="en-US" sz="2400">
                <a:solidFill>
                  <a:srgbClr val="FFFFFF"/>
                </a:solidFill>
                <a:latin typeface="Times New Roman"/>
                <a:ea typeface="Calibri"/>
                <a:cs typeface="Times New Roman"/>
              </a:rPr>
              <a:t> -</a:t>
            </a:r>
            <a:r>
              <a:rPr lang="en-US" sz="2400" err="1">
                <a:solidFill>
                  <a:srgbClr val="FFFFFF"/>
                </a:solidFill>
                <a:latin typeface="Times New Roman"/>
                <a:ea typeface="Calibri"/>
                <a:cs typeface="Times New Roman"/>
              </a:rPr>
              <a:t>PrevYearValue</a:t>
            </a:r>
            <a:r>
              <a:rPr lang="en-US" sz="2400">
                <a:solidFill>
                  <a:srgbClr val="FFFFFF"/>
                </a:solidFill>
                <a:latin typeface="Times New Roman"/>
                <a:ea typeface="Calibri"/>
                <a:cs typeface="Times New Roman"/>
              </a:rPr>
              <a:t>) / </a:t>
            </a:r>
            <a:r>
              <a:rPr lang="en-US" sz="2400" err="1">
                <a:solidFill>
                  <a:srgbClr val="FFFFFF"/>
                </a:solidFill>
                <a:latin typeface="Times New Roman"/>
                <a:ea typeface="Calibri"/>
                <a:cs typeface="Times New Roman"/>
              </a:rPr>
              <a:t>PrevYearValue</a:t>
            </a:r>
            <a:endParaRPr lang="en-US" sz="2400">
              <a:solidFill>
                <a:srgbClr val="FFFFFF"/>
              </a:solidFill>
              <a:latin typeface="Times New Roman"/>
              <a:ea typeface="Calibri"/>
              <a:cs typeface="Times New Roman"/>
            </a:endParaRPr>
          </a:p>
          <a:p>
            <a:pPr marL="0" indent="0">
              <a:buNone/>
            </a:pPr>
            <a:r>
              <a:rPr lang="en-US" sz="2400">
                <a:solidFill>
                  <a:srgbClr val="FFFFFF"/>
                </a:solidFill>
                <a:latin typeface="Times New Roman"/>
                <a:ea typeface="Calibri"/>
                <a:cs typeface="Times New Roman"/>
              </a:rPr>
              <a:t>3. BEV vs PHEV Share = DIVIDE([BEV Value],[Total EV Value])</a:t>
            </a:r>
          </a:p>
          <a:p>
            <a:pPr marL="0" indent="0">
              <a:buNone/>
            </a:pPr>
            <a:r>
              <a:rPr lang="en-US" sz="2400">
                <a:solidFill>
                  <a:srgbClr val="FFFFFF"/>
                </a:solidFill>
                <a:latin typeface="Times New Roman"/>
                <a:ea typeface="Calibri"/>
                <a:cs typeface="Times New Roman"/>
              </a:rPr>
              <a:t>4. Region Type = IF(Region IN {Europe, </a:t>
            </a:r>
            <a:r>
              <a:rPr lang="en-US" sz="2400" err="1">
                <a:solidFill>
                  <a:srgbClr val="FFFFFF"/>
                </a:solidFill>
                <a:latin typeface="Times New Roman"/>
                <a:ea typeface="Calibri"/>
                <a:cs typeface="Times New Roman"/>
              </a:rPr>
              <a:t>NorthAmerica</a:t>
            </a:r>
            <a:r>
              <a:rPr lang="en-US" sz="2400">
                <a:solidFill>
                  <a:srgbClr val="FFFFFF"/>
                </a:solidFill>
                <a:latin typeface="Times New Roman"/>
                <a:ea typeface="Calibri"/>
                <a:cs typeface="Times New Roman"/>
              </a:rPr>
              <a:t>, Japan, Korea}, '</a:t>
            </a:r>
            <a:r>
              <a:rPr lang="en-US" sz="2400" err="1">
                <a:solidFill>
                  <a:srgbClr val="FFFFFF"/>
                </a:solidFill>
                <a:latin typeface="Times New Roman"/>
                <a:ea typeface="Calibri"/>
                <a:cs typeface="Times New Roman"/>
              </a:rPr>
              <a:t>Developed','Developing</a:t>
            </a:r>
            <a:r>
              <a:rPr lang="en-US" sz="2400">
                <a:solidFill>
                  <a:srgbClr val="FFFFFF"/>
                </a:solidFill>
                <a:latin typeface="Times New Roman"/>
                <a:ea typeface="Calibri"/>
                <a:cs typeface="Times New Roman"/>
              </a:rPr>
              <a:t>')</a:t>
            </a:r>
          </a:p>
          <a:p>
            <a:pPr marL="0" indent="0">
              <a:buNone/>
            </a:pPr>
            <a:r>
              <a:rPr lang="en-US" sz="2400">
                <a:solidFill>
                  <a:srgbClr val="FFFFFF"/>
                </a:solidFill>
                <a:latin typeface="Times New Roman"/>
                <a:ea typeface="Calibri"/>
                <a:cs typeface="Times New Roman"/>
              </a:rPr>
              <a:t>5. Peak Year = CALCULATE(MAX(year),FILTER(</a:t>
            </a:r>
            <a:r>
              <a:rPr lang="en-US" sz="2400" err="1">
                <a:solidFill>
                  <a:srgbClr val="FFFFFF"/>
                </a:solidFill>
                <a:latin typeface="Times New Roman"/>
                <a:ea typeface="Calibri"/>
                <a:cs typeface="Times New Roman"/>
              </a:rPr>
              <a:t>EV_Data</a:t>
            </a:r>
            <a:r>
              <a:rPr lang="en-US" sz="2400">
                <a:solidFill>
                  <a:srgbClr val="FFFFFF"/>
                </a:solidFill>
                <a:latin typeface="Times New Roman"/>
                <a:ea typeface="Calibri"/>
                <a:cs typeface="Times New Roman"/>
              </a:rPr>
              <a:t>, [Total EV Value] = [</a:t>
            </a:r>
            <a:r>
              <a:rPr lang="en-US" sz="2400" err="1">
                <a:solidFill>
                  <a:srgbClr val="FFFFFF"/>
                </a:solidFill>
                <a:latin typeface="Times New Roman"/>
                <a:ea typeface="Calibri"/>
                <a:cs typeface="Times New Roman"/>
              </a:rPr>
              <a:t>RegionMax</a:t>
            </a:r>
            <a:r>
              <a:rPr lang="en-US" sz="2400">
                <a:solidFill>
                  <a:srgbClr val="FFFFFF"/>
                </a:solidFill>
                <a:latin typeface="Times New Roman"/>
                <a:ea typeface="Calibri"/>
                <a:cs typeface="Times New Roman"/>
              </a:rPr>
              <a:t>]))</a:t>
            </a:r>
          </a:p>
          <a:p>
            <a:pPr marL="0" indent="0">
              <a:buNone/>
            </a:pPr>
            <a:endParaRPr lang="en-US" sz="2400">
              <a:solidFill>
                <a:srgbClr val="FFFFFF"/>
              </a:solidFill>
              <a:latin typeface="Times New Roman"/>
              <a:ea typeface="Calibri"/>
              <a:cs typeface="Calibri"/>
            </a:endParaRPr>
          </a:p>
        </p:txBody>
      </p:sp>
    </p:spTree>
    <p:extLst>
      <p:ext uri="{BB962C8B-B14F-4D97-AF65-F5344CB8AC3E}">
        <p14:creationId xmlns:p14="http://schemas.microsoft.com/office/powerpoint/2010/main" val="22246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E873-9D3F-4F60-1B2C-781D9E73003F}"/>
              </a:ext>
            </a:extLst>
          </p:cNvPr>
          <p:cNvSpPr>
            <a:spLocks noGrp="1"/>
          </p:cNvSpPr>
          <p:nvPr>
            <p:ph type="title"/>
          </p:nvPr>
        </p:nvSpPr>
        <p:spPr>
          <a:xfrm>
            <a:off x="459486" y="290905"/>
            <a:ext cx="7990184" cy="908141"/>
          </a:xfrm>
        </p:spPr>
        <p:txBody>
          <a:bodyPr>
            <a:normAutofit/>
          </a:bodyPr>
          <a:lstStyle/>
          <a:p>
            <a:r>
              <a:rPr lang="en-US" b="1">
                <a:solidFill>
                  <a:srgbClr val="FFFFFF"/>
                </a:solidFill>
                <a:latin typeface="Times New Roman"/>
                <a:ea typeface="Calibri"/>
                <a:cs typeface="Calibri"/>
              </a:rPr>
              <a:t>Dashboard Overview</a:t>
            </a:r>
          </a:p>
          <a:p>
            <a:endParaRPr lang="en-US" b="1">
              <a:solidFill>
                <a:srgbClr val="FFFFFF"/>
              </a:solidFill>
              <a:latin typeface="Times New Roman"/>
              <a:ea typeface="Calibri"/>
              <a:cs typeface="Calibri"/>
            </a:endParaRPr>
          </a:p>
        </p:txBody>
      </p:sp>
      <p:sp>
        <p:nvSpPr>
          <p:cNvPr id="3" name="Content Placeholder 2">
            <a:extLst>
              <a:ext uri="{FF2B5EF4-FFF2-40B4-BE49-F238E27FC236}">
                <a16:creationId xmlns:a16="http://schemas.microsoft.com/office/drawing/2014/main" id="{632179C1-789F-58E6-CE2C-4D478288E0F5}"/>
              </a:ext>
            </a:extLst>
          </p:cNvPr>
          <p:cNvSpPr>
            <a:spLocks noGrp="1"/>
          </p:cNvSpPr>
          <p:nvPr>
            <p:ph idx="1"/>
          </p:nvPr>
        </p:nvSpPr>
        <p:spPr>
          <a:xfrm>
            <a:off x="459486" y="1200063"/>
            <a:ext cx="7990184" cy="5142914"/>
          </a:xfrm>
        </p:spPr>
        <p:txBody>
          <a:bodyPr vert="horz" lIns="91440" tIns="45720" rIns="91440" bIns="45720" rtlCol="0" anchor="t">
            <a:normAutofit fontScale="92500" lnSpcReduction="20000"/>
          </a:bodyPr>
          <a:lstStyle/>
          <a:p>
            <a:pPr marL="0" indent="0">
              <a:buNone/>
            </a:pPr>
            <a:r>
              <a:rPr lang="en-US" sz="3000">
                <a:solidFill>
                  <a:srgbClr val="FFFFFF"/>
                </a:solidFill>
                <a:latin typeface="Times New Roman"/>
                <a:ea typeface="Calibri"/>
                <a:cs typeface="Times New Roman"/>
              </a:rPr>
              <a:t>Dashboard Pages:</a:t>
            </a:r>
          </a:p>
          <a:p>
            <a:pPr marL="0" indent="0">
              <a:buNone/>
            </a:pPr>
            <a:r>
              <a:rPr lang="en-US" sz="2700">
                <a:solidFill>
                  <a:srgbClr val="FFFFFF"/>
                </a:solidFill>
                <a:latin typeface="Times New Roman"/>
                <a:ea typeface="Calibri"/>
                <a:cs typeface="Times New Roman"/>
              </a:rPr>
              <a:t>1. Global Overview – Total EVs, Growth %, Top Regions, BEV Share</a:t>
            </a:r>
          </a:p>
          <a:p>
            <a:pPr marL="0" indent="0">
              <a:buNone/>
            </a:pPr>
            <a:r>
              <a:rPr lang="en-US" sz="2700">
                <a:solidFill>
                  <a:srgbClr val="FFFFFF"/>
                </a:solidFill>
                <a:latin typeface="Times New Roman"/>
                <a:ea typeface="Calibri"/>
                <a:cs typeface="Times New Roman"/>
              </a:rPr>
              <a:t>2. Regional &amp; Category Trends – EV growth by region/category</a:t>
            </a:r>
          </a:p>
          <a:p>
            <a:pPr marL="0" indent="0">
              <a:buNone/>
            </a:pPr>
            <a:r>
              <a:rPr lang="en-US" sz="2700">
                <a:solidFill>
                  <a:srgbClr val="FFFFFF"/>
                </a:solidFill>
                <a:latin typeface="Times New Roman"/>
                <a:ea typeface="Calibri"/>
                <a:cs typeface="Times New Roman"/>
              </a:rPr>
              <a:t>3. Powertrain Insights – BEV vs PHEV comparison and growth trends</a:t>
            </a:r>
          </a:p>
          <a:p>
            <a:pPr marL="0" indent="0">
              <a:buNone/>
            </a:pPr>
            <a:r>
              <a:rPr lang="en-US" sz="2700">
                <a:solidFill>
                  <a:srgbClr val="FFFFFF"/>
                </a:solidFill>
                <a:latin typeface="Times New Roman"/>
                <a:ea typeface="Calibri"/>
                <a:cs typeface="Times New Roman"/>
              </a:rPr>
              <a:t>4. Parameter Analysis – Sales, Stock, Energy Consumption patterns</a:t>
            </a:r>
          </a:p>
          <a:p>
            <a:pPr marL="0" indent="0">
              <a:buNone/>
            </a:pPr>
            <a:r>
              <a:rPr lang="en-US" sz="2700">
                <a:solidFill>
                  <a:srgbClr val="FFFFFF"/>
                </a:solidFill>
                <a:latin typeface="Times New Roman"/>
                <a:ea typeface="Calibri"/>
                <a:cs typeface="Times New Roman"/>
              </a:rPr>
              <a:t>5. Time Series – Year-over-year growth and cumulative analysis</a:t>
            </a:r>
          </a:p>
          <a:p>
            <a:pPr marL="0" indent="0">
              <a:buNone/>
            </a:pPr>
            <a:endParaRPr lang="en-US">
              <a:solidFill>
                <a:srgbClr val="FFFFFF"/>
              </a:solidFill>
              <a:ea typeface="Calibri"/>
              <a:cs typeface="Calibri"/>
            </a:endParaRPr>
          </a:p>
        </p:txBody>
      </p:sp>
    </p:spTree>
    <p:extLst>
      <p:ext uri="{BB962C8B-B14F-4D97-AF65-F5344CB8AC3E}">
        <p14:creationId xmlns:p14="http://schemas.microsoft.com/office/powerpoint/2010/main" val="244734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549A-9083-9B55-A041-0EAD8E961164}"/>
              </a:ext>
            </a:extLst>
          </p:cNvPr>
          <p:cNvSpPr>
            <a:spLocks noGrp="1"/>
          </p:cNvSpPr>
          <p:nvPr>
            <p:ph type="title"/>
          </p:nvPr>
        </p:nvSpPr>
        <p:spPr>
          <a:xfrm>
            <a:off x="459486" y="548640"/>
            <a:ext cx="7990184" cy="686560"/>
          </a:xfrm>
        </p:spPr>
        <p:txBody>
          <a:bodyPr>
            <a:normAutofit/>
          </a:bodyPr>
          <a:lstStyle/>
          <a:p>
            <a:pPr algn="ctr"/>
            <a:r>
              <a:rPr lang="en-US">
                <a:solidFill>
                  <a:schemeClr val="bg1"/>
                </a:solidFill>
                <a:latin typeface="Times New Roman"/>
                <a:cs typeface="Times New Roman"/>
              </a:rPr>
              <a:t>Global Overview</a:t>
            </a:r>
            <a:endParaRPr lang="en-US">
              <a:solidFill>
                <a:schemeClr val="bg1"/>
              </a:solidFill>
            </a:endParaRPr>
          </a:p>
        </p:txBody>
      </p:sp>
      <p:sp>
        <p:nvSpPr>
          <p:cNvPr id="3" name="Content Placeholder 2">
            <a:extLst>
              <a:ext uri="{FF2B5EF4-FFF2-40B4-BE49-F238E27FC236}">
                <a16:creationId xmlns:a16="http://schemas.microsoft.com/office/drawing/2014/main" id="{1200E61E-EDBD-7A7A-F129-053AB0416360}"/>
              </a:ext>
            </a:extLst>
          </p:cNvPr>
          <p:cNvSpPr>
            <a:spLocks noGrp="1"/>
          </p:cNvSpPr>
          <p:nvPr>
            <p:ph idx="1"/>
          </p:nvPr>
        </p:nvSpPr>
        <p:spPr>
          <a:xfrm>
            <a:off x="459486" y="1241080"/>
            <a:ext cx="4280826" cy="5068280"/>
          </a:xfrm>
        </p:spPr>
        <p:txBody>
          <a:bodyPr vert="horz" lIns="91440" tIns="45720" rIns="91440" bIns="45720" rtlCol="0" anchor="t">
            <a:normAutofit/>
          </a:bodyPr>
          <a:lstStyle/>
          <a:p>
            <a:pPr>
              <a:buNone/>
            </a:pPr>
            <a:r>
              <a:rPr lang="en-US">
                <a:solidFill>
                  <a:schemeClr val="bg1"/>
                </a:solidFill>
                <a:latin typeface="Times New Roman"/>
                <a:ea typeface="+mn-lt"/>
                <a:cs typeface="+mn-lt"/>
              </a:rPr>
              <a:t>• Global EV growth trend from 2010–2024. </a:t>
            </a:r>
            <a:endParaRPr lang="en-US">
              <a:solidFill>
                <a:schemeClr val="bg1"/>
              </a:solidFill>
              <a:latin typeface="Times New Roman"/>
              <a:cs typeface="Times New Roman"/>
            </a:endParaRPr>
          </a:p>
          <a:p>
            <a:pPr>
              <a:buNone/>
            </a:pPr>
            <a:r>
              <a:rPr lang="en-US">
                <a:solidFill>
                  <a:schemeClr val="bg1"/>
                </a:solidFill>
                <a:latin typeface="Times New Roman"/>
                <a:ea typeface="+mn-lt"/>
                <a:cs typeface="+mn-lt"/>
              </a:rPr>
              <a:t>• Total EVs sold worldwide and year-over-year growth. </a:t>
            </a:r>
            <a:endParaRPr lang="en-US">
              <a:solidFill>
                <a:schemeClr val="bg1"/>
              </a:solidFill>
              <a:latin typeface="Times New Roman"/>
              <a:cs typeface="Times New Roman"/>
            </a:endParaRPr>
          </a:p>
          <a:p>
            <a:pPr>
              <a:buNone/>
            </a:pPr>
            <a:r>
              <a:rPr lang="en-US">
                <a:solidFill>
                  <a:schemeClr val="bg1"/>
                </a:solidFill>
                <a:latin typeface="Times New Roman"/>
                <a:ea typeface="+mn-lt"/>
                <a:cs typeface="+mn-lt"/>
              </a:rPr>
              <a:t>• Key drivers influencing global EV adoption. </a:t>
            </a:r>
            <a:endParaRPr lang="en-US">
              <a:solidFill>
                <a:schemeClr val="bg1"/>
              </a:solidFill>
              <a:latin typeface="Times New Roman"/>
              <a:cs typeface="Times New Roman"/>
            </a:endParaRPr>
          </a:p>
          <a:p>
            <a:pPr>
              <a:buNone/>
            </a:pPr>
            <a:r>
              <a:rPr lang="en-US">
                <a:solidFill>
                  <a:schemeClr val="bg1"/>
                </a:solidFill>
                <a:latin typeface="Times New Roman"/>
                <a:ea typeface="+mn-lt"/>
                <a:cs typeface="+mn-lt"/>
              </a:rPr>
              <a:t>• Comparison of global EV market share among major regions. </a:t>
            </a:r>
            <a:endParaRPr lang="en-US">
              <a:solidFill>
                <a:schemeClr val="bg1"/>
              </a:solidFill>
              <a:latin typeface="Times New Roman"/>
              <a:cs typeface="Times New Roman"/>
            </a:endParaRPr>
          </a:p>
          <a:p>
            <a:pPr marL="0" indent="0">
              <a:buNone/>
            </a:pPr>
            <a:r>
              <a:rPr lang="en-US">
                <a:solidFill>
                  <a:schemeClr val="bg1"/>
                </a:solidFill>
                <a:latin typeface="Times New Roman"/>
                <a:ea typeface="+mn-lt"/>
                <a:cs typeface="+mn-lt"/>
              </a:rPr>
              <a:t>• Insights on policy, technology, and infrastructure shaping the EV landscape.</a:t>
            </a:r>
            <a:endParaRPr lang="en-US">
              <a:solidFill>
                <a:schemeClr val="bg1"/>
              </a:solidFill>
              <a:latin typeface="Times New Roman"/>
              <a:cs typeface="Times New Roman"/>
            </a:endParaRPr>
          </a:p>
          <a:p>
            <a:pPr marL="0" indent="0">
              <a:buNone/>
            </a:pPr>
            <a:endParaRPr lang="en-US">
              <a:solidFill>
                <a:schemeClr val="bg1"/>
              </a:solidFill>
              <a:latin typeface="Times New Roman"/>
              <a:cs typeface="Times New Roman"/>
            </a:endParaRPr>
          </a:p>
        </p:txBody>
      </p:sp>
      <p:sp>
        <p:nvSpPr>
          <p:cNvPr id="4" name="Date Placeholder 3">
            <a:extLst>
              <a:ext uri="{FF2B5EF4-FFF2-40B4-BE49-F238E27FC236}">
                <a16:creationId xmlns:a16="http://schemas.microsoft.com/office/drawing/2014/main" id="{217ADB37-9575-A396-C5A7-273F0F6FACE9}"/>
              </a:ext>
            </a:extLst>
          </p:cNvPr>
          <p:cNvSpPr>
            <a:spLocks noGrp="1"/>
          </p:cNvSpPr>
          <p:nvPr>
            <p:ph type="dt" sz="half" idx="10"/>
          </p:nvPr>
        </p:nvSpPr>
        <p:spPr/>
        <p:txBody>
          <a:bodyPr/>
          <a:lstStyle/>
          <a:p>
            <a:fld id="{A92EA8C2-3313-4C28-B918-1399C450AF3E}" type="datetime1">
              <a:t>10/16/2025</a:t>
            </a:fld>
            <a:endParaRPr lang="en-US"/>
          </a:p>
        </p:txBody>
      </p:sp>
      <p:sp>
        <p:nvSpPr>
          <p:cNvPr id="5" name="Footer Placeholder 4">
            <a:extLst>
              <a:ext uri="{FF2B5EF4-FFF2-40B4-BE49-F238E27FC236}">
                <a16:creationId xmlns:a16="http://schemas.microsoft.com/office/drawing/2014/main" id="{852ECD43-AB66-67D4-990B-95669CC52C9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68FD93C-4B7E-F7DC-0582-F68CDF9E7C70}"/>
              </a:ext>
            </a:extLst>
          </p:cNvPr>
          <p:cNvSpPr>
            <a:spLocks noGrp="1"/>
          </p:cNvSpPr>
          <p:nvPr>
            <p:ph type="sldNum" sz="quarter" idx="12"/>
          </p:nvPr>
        </p:nvSpPr>
        <p:spPr/>
        <p:txBody>
          <a:bodyPr/>
          <a:lstStyle/>
          <a:p>
            <a:fld id="{CC057153-B650-4DEB-B370-79DDCFDCE934}" type="slidenum">
              <a:rPr lang="en-US" dirty="0"/>
              <a:t>8</a:t>
            </a:fld>
            <a:endParaRPr lang="en-US"/>
          </a:p>
        </p:txBody>
      </p:sp>
      <p:pic>
        <p:nvPicPr>
          <p:cNvPr id="7" name="Picture 6" descr="A screenshot of a graph&#10;&#10;AI-generated content may be incorrect.">
            <a:extLst>
              <a:ext uri="{FF2B5EF4-FFF2-40B4-BE49-F238E27FC236}">
                <a16:creationId xmlns:a16="http://schemas.microsoft.com/office/drawing/2014/main" id="{DB19ADB9-E6B2-8F79-822A-3B1CC7025D64}"/>
              </a:ext>
            </a:extLst>
          </p:cNvPr>
          <p:cNvPicPr>
            <a:picLocks noChangeAspect="1"/>
          </p:cNvPicPr>
          <p:nvPr/>
        </p:nvPicPr>
        <p:blipFill>
          <a:blip r:embed="rId2"/>
          <a:stretch>
            <a:fillRect/>
          </a:stretch>
        </p:blipFill>
        <p:spPr>
          <a:xfrm>
            <a:off x="4456981" y="1130588"/>
            <a:ext cx="4585109" cy="5180799"/>
          </a:xfrm>
          <a:prstGeom prst="rect">
            <a:avLst/>
          </a:prstGeom>
        </p:spPr>
      </p:pic>
    </p:spTree>
    <p:extLst>
      <p:ext uri="{BB962C8B-B14F-4D97-AF65-F5344CB8AC3E}">
        <p14:creationId xmlns:p14="http://schemas.microsoft.com/office/powerpoint/2010/main" val="22571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86" y="300387"/>
            <a:ext cx="7990184" cy="1132258"/>
          </a:xfrm>
        </p:spPr>
        <p:txBody>
          <a:bodyPr/>
          <a:lstStyle/>
          <a:p>
            <a:r>
              <a:rPr b="1">
                <a:solidFill>
                  <a:srgbClr val="FFFFFF"/>
                </a:solidFill>
                <a:latin typeface="Times New Roman"/>
                <a:cs typeface="Times New Roman"/>
              </a:rPr>
              <a:t>Regional &amp; Category Trends</a:t>
            </a:r>
            <a:endParaRPr lang="en-US" b="1">
              <a:solidFill>
                <a:srgbClr val="FFFFFF"/>
              </a:solidFill>
              <a:latin typeface="Times New Roman"/>
              <a:cs typeface="Times New Roman"/>
            </a:endParaRPr>
          </a:p>
        </p:txBody>
      </p:sp>
      <p:sp>
        <p:nvSpPr>
          <p:cNvPr id="3" name="Content Placeholder 2"/>
          <p:cNvSpPr>
            <a:spLocks noGrp="1"/>
          </p:cNvSpPr>
          <p:nvPr>
            <p:ph idx="1"/>
          </p:nvPr>
        </p:nvSpPr>
        <p:spPr>
          <a:xfrm>
            <a:off x="242264" y="1177862"/>
            <a:ext cx="4322997" cy="5141841"/>
          </a:xfrm>
        </p:spPr>
        <p:txBody>
          <a:bodyPr vert="horz" lIns="91440" tIns="45720" rIns="91440" bIns="45720" rtlCol="0" anchor="t">
            <a:normAutofit/>
          </a:bodyPr>
          <a:lstStyle/>
          <a:p>
            <a:pPr marL="0" indent="0">
              <a:buNone/>
            </a:pPr>
            <a:r>
              <a:rPr>
                <a:solidFill>
                  <a:srgbClr val="FFFFFF"/>
                </a:solidFill>
                <a:latin typeface="Times New Roman"/>
                <a:cs typeface="Times New Roman"/>
              </a:rPr>
              <a:t>• Total EV value by region and year.</a:t>
            </a:r>
            <a:endParaRPr lang="en-US">
              <a:solidFill>
                <a:srgbClr val="FFFFFF"/>
              </a:solidFill>
              <a:latin typeface="Times New Roman"/>
              <a:ea typeface="Calibri"/>
              <a:cs typeface="Times New Roman"/>
            </a:endParaRPr>
          </a:p>
          <a:p>
            <a:pPr marL="0" indent="0">
              <a:buNone/>
            </a:pPr>
            <a:r>
              <a:rPr>
                <a:solidFill>
                  <a:srgbClr val="FFFFFF"/>
                </a:solidFill>
                <a:latin typeface="Times New Roman"/>
                <a:cs typeface="Times New Roman"/>
              </a:rPr>
              <a:t>• Top 5 regions contributing most to EV adoption.</a:t>
            </a:r>
            <a:endParaRPr>
              <a:solidFill>
                <a:srgbClr val="FFFFFF"/>
              </a:solidFill>
              <a:latin typeface="Times New Roman"/>
              <a:ea typeface="Calibri"/>
              <a:cs typeface="Times New Roman"/>
            </a:endParaRPr>
          </a:p>
          <a:p>
            <a:pPr marL="0" indent="0">
              <a:buNone/>
            </a:pPr>
            <a:r>
              <a:rPr>
                <a:solidFill>
                  <a:srgbClr val="FFFFFF"/>
                </a:solidFill>
                <a:latin typeface="Times New Roman"/>
                <a:cs typeface="Times New Roman"/>
              </a:rPr>
              <a:t>• Comparison between developed and developing regions.</a:t>
            </a:r>
            <a:endParaRPr>
              <a:solidFill>
                <a:srgbClr val="FFFFFF"/>
              </a:solidFill>
              <a:latin typeface="Times New Roman"/>
              <a:ea typeface="Calibri"/>
              <a:cs typeface="Times New Roman"/>
            </a:endParaRPr>
          </a:p>
          <a:p>
            <a:pPr marL="0" indent="0">
              <a:buNone/>
            </a:pPr>
            <a:r>
              <a:rPr>
                <a:solidFill>
                  <a:srgbClr val="FFFFFF"/>
                </a:solidFill>
                <a:latin typeface="Times New Roman"/>
                <a:cs typeface="Times New Roman"/>
              </a:rPr>
              <a:t>• Category-level EV penetration across regions.</a:t>
            </a:r>
            <a:endParaRPr>
              <a:solidFill>
                <a:srgbClr val="FFFFFF"/>
              </a:solidFill>
              <a:latin typeface="Times New Roman"/>
              <a:ea typeface="Calibri"/>
              <a:cs typeface="Times New Roman"/>
            </a:endParaRPr>
          </a:p>
        </p:txBody>
      </p:sp>
      <p:pic>
        <p:nvPicPr>
          <p:cNvPr id="5" name="Picture 4" descr="A screenshot of a graph&#10;&#10;AI-generated content may be incorrect.">
            <a:extLst>
              <a:ext uri="{FF2B5EF4-FFF2-40B4-BE49-F238E27FC236}">
                <a16:creationId xmlns:a16="http://schemas.microsoft.com/office/drawing/2014/main" id="{DB9CB05A-14C3-E01A-1D0B-FC73D760DF68}"/>
              </a:ext>
            </a:extLst>
          </p:cNvPr>
          <p:cNvPicPr>
            <a:picLocks noChangeAspect="1"/>
          </p:cNvPicPr>
          <p:nvPr/>
        </p:nvPicPr>
        <p:blipFill>
          <a:blip r:embed="rId2"/>
          <a:stretch>
            <a:fillRect/>
          </a:stretch>
        </p:blipFill>
        <p:spPr>
          <a:xfrm>
            <a:off x="4427186" y="893802"/>
            <a:ext cx="4696126" cy="5484151"/>
          </a:xfrm>
          <a:prstGeom prst="rect">
            <a:avLst/>
          </a:prstGeom>
        </p:spPr>
      </p:pic>
    </p:spTree>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VanillaVTI</vt:lpstr>
      <vt:lpstr>PowerPoint Presentation</vt:lpstr>
      <vt:lpstr>Agenda</vt:lpstr>
      <vt:lpstr>Project Overview</vt:lpstr>
      <vt:lpstr>Data Description</vt:lpstr>
      <vt:lpstr> Data Cleaning &amp; Preparation </vt:lpstr>
      <vt:lpstr> Key DAX Measures Used </vt:lpstr>
      <vt:lpstr>Dashboard Overview </vt:lpstr>
      <vt:lpstr>Global Overview</vt:lpstr>
      <vt:lpstr>Regional &amp; Category Trends</vt:lpstr>
      <vt:lpstr>Powertrain &amp; Mode Insights</vt:lpstr>
      <vt:lpstr>Parameter &amp; Unit Analysis</vt:lpstr>
      <vt:lpstr>Time Series &amp; Comparative Analysis</vt:lpstr>
      <vt:lpstr>Key Insights &amp; Recommendations</vt:lpstr>
      <vt:lpstr>Conclusion</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1</cp:revision>
  <dcterms:created xsi:type="dcterms:W3CDTF">2013-01-27T09:14:16Z</dcterms:created>
  <dcterms:modified xsi:type="dcterms:W3CDTF">2025-10-17T06:37:21Z</dcterms:modified>
  <cp:category/>
</cp:coreProperties>
</file>