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72" r:id="rId4"/>
    <p:sldId id="262" r:id="rId5"/>
    <p:sldId id="273" r:id="rId6"/>
    <p:sldId id="280" r:id="rId7"/>
    <p:sldId id="263" r:id="rId8"/>
    <p:sldId id="265" r:id="rId9"/>
    <p:sldId id="266" r:id="rId10"/>
    <p:sldId id="267" r:id="rId11"/>
    <p:sldId id="274" r:id="rId12"/>
    <p:sldId id="269" r:id="rId13"/>
    <p:sldId id="275" r:id="rId14"/>
    <p:sldId id="276" r:id="rId15"/>
    <p:sldId id="277" r:id="rId16"/>
    <p:sldId id="278" r:id="rId17"/>
    <p:sldId id="279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41E"/>
    <a:srgbClr val="FFF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8BF4A-A705-4009-A065-06F069F75F4D}" v="54" dt="2024-07-22T17:05:07.540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86" autoAdjust="0"/>
  </p:normalViewPr>
  <p:slideViewPr>
    <p:cSldViewPr>
      <p:cViewPr varScale="1">
        <p:scale>
          <a:sx n="78" d="100"/>
          <a:sy n="78" d="100"/>
        </p:scale>
        <p:origin x="878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ky Yadav" userId="11ebbe7c8fe2fce2" providerId="LiveId" clId="{BAA8BF4A-A705-4009-A065-06F069F75F4D}"/>
    <pc:docChg chg="undo redo custSel addSld modSld">
      <pc:chgData name="Rocky Yadav" userId="11ebbe7c8fe2fce2" providerId="LiveId" clId="{BAA8BF4A-A705-4009-A065-06F069F75F4D}" dt="2024-07-22T17:06:26.550" v="2862" actId="20577"/>
      <pc:docMkLst>
        <pc:docMk/>
      </pc:docMkLst>
      <pc:sldChg chg="addSp delSp modSp mod">
        <pc:chgData name="Rocky Yadav" userId="11ebbe7c8fe2fce2" providerId="LiveId" clId="{BAA8BF4A-A705-4009-A065-06F069F75F4D}" dt="2024-07-21T14:27:19.457" v="200" actId="1076"/>
        <pc:sldMkLst>
          <pc:docMk/>
          <pc:sldMk cId="502801143" sldId="262"/>
        </pc:sldMkLst>
        <pc:spChg chg="add del mod">
          <ac:chgData name="Rocky Yadav" userId="11ebbe7c8fe2fce2" providerId="LiveId" clId="{BAA8BF4A-A705-4009-A065-06F069F75F4D}" dt="2024-07-21T14:23:14.260" v="162" actId="478"/>
          <ac:spMkLst>
            <pc:docMk/>
            <pc:sldMk cId="502801143" sldId="262"/>
            <ac:spMk id="3" creationId="{BD4AD2F6-2B33-F296-882B-6BACF72F0DEE}"/>
          </ac:spMkLst>
        </pc:spChg>
        <pc:spChg chg="mod">
          <ac:chgData name="Rocky Yadav" userId="11ebbe7c8fe2fce2" providerId="LiveId" clId="{BAA8BF4A-A705-4009-A065-06F069F75F4D}" dt="2024-07-21T14:27:06.822" v="198" actId="207"/>
          <ac:spMkLst>
            <pc:docMk/>
            <pc:sldMk cId="502801143" sldId="262"/>
            <ac:spMk id="4" creationId="{00000000-0000-0000-0000-000000000000}"/>
          </ac:spMkLst>
        </pc:spChg>
        <pc:spChg chg="mod ord">
          <ac:chgData name="Rocky Yadav" userId="11ebbe7c8fe2fce2" providerId="LiveId" clId="{BAA8BF4A-A705-4009-A065-06F069F75F4D}" dt="2024-07-21T14:27:01.921" v="197" actId="207"/>
          <ac:spMkLst>
            <pc:docMk/>
            <pc:sldMk cId="502801143" sldId="262"/>
            <ac:spMk id="5" creationId="{00000000-0000-0000-0000-000000000000}"/>
          </ac:spMkLst>
        </pc:spChg>
        <pc:graphicFrameChg chg="del">
          <ac:chgData name="Rocky Yadav" userId="11ebbe7c8fe2fce2" providerId="LiveId" clId="{BAA8BF4A-A705-4009-A065-06F069F75F4D}" dt="2024-07-21T14:23:07.076" v="161" actId="478"/>
          <ac:graphicFrameMkLst>
            <pc:docMk/>
            <pc:sldMk cId="502801143" sldId="262"/>
            <ac:graphicFrameMk id="6" creationId="{00000000-0000-0000-0000-000000000000}"/>
          </ac:graphicFrameMkLst>
        </pc:graphicFrameChg>
        <pc:picChg chg="add mod">
          <ac:chgData name="Rocky Yadav" userId="11ebbe7c8fe2fce2" providerId="LiveId" clId="{BAA8BF4A-A705-4009-A065-06F069F75F4D}" dt="2024-07-21T14:27:19.457" v="200" actId="1076"/>
          <ac:picMkLst>
            <pc:docMk/>
            <pc:sldMk cId="502801143" sldId="262"/>
            <ac:picMk id="7" creationId="{DFAB014A-A01D-C5D5-FF87-B39B21362530}"/>
          </ac:picMkLst>
        </pc:picChg>
      </pc:sldChg>
      <pc:sldChg chg="addSp delSp modSp mod">
        <pc:chgData name="Rocky Yadav" userId="11ebbe7c8fe2fce2" providerId="LiveId" clId="{BAA8BF4A-A705-4009-A065-06F069F75F4D}" dt="2024-07-22T14:20:17.798" v="1556" actId="1076"/>
        <pc:sldMkLst>
          <pc:docMk/>
          <pc:sldMk cId="3536972289" sldId="263"/>
        </pc:sldMkLst>
        <pc:spChg chg="add mod">
          <ac:chgData name="Rocky Yadav" userId="11ebbe7c8fe2fce2" providerId="LiveId" clId="{BAA8BF4A-A705-4009-A065-06F069F75F4D}" dt="2024-07-22T14:18:59.565" v="1550" actId="5793"/>
          <ac:spMkLst>
            <pc:docMk/>
            <pc:sldMk cId="3536972289" sldId="263"/>
            <ac:spMk id="2" creationId="{0B29E8FB-09D7-CD4A-0152-652ACFFCF73E}"/>
          </ac:spMkLst>
        </pc:spChg>
        <pc:spChg chg="del mod">
          <ac:chgData name="Rocky Yadav" userId="11ebbe7c8fe2fce2" providerId="LiveId" clId="{BAA8BF4A-A705-4009-A065-06F069F75F4D}" dt="2024-07-21T14:50:59.157" v="936" actId="478"/>
          <ac:spMkLst>
            <pc:docMk/>
            <pc:sldMk cId="3536972289" sldId="263"/>
            <ac:spMk id="4" creationId="{00000000-0000-0000-0000-000000000000}"/>
          </ac:spMkLst>
        </pc:spChg>
        <pc:spChg chg="mod">
          <ac:chgData name="Rocky Yadav" userId="11ebbe7c8fe2fce2" providerId="LiveId" clId="{BAA8BF4A-A705-4009-A065-06F069F75F4D}" dt="2024-07-22T14:18:07.342" v="1540" actId="113"/>
          <ac:spMkLst>
            <pc:docMk/>
            <pc:sldMk cId="3536972289" sldId="263"/>
            <ac:spMk id="5" creationId="{00000000-0000-0000-0000-000000000000}"/>
          </ac:spMkLst>
        </pc:spChg>
        <pc:spChg chg="add mod">
          <ac:chgData name="Rocky Yadav" userId="11ebbe7c8fe2fce2" providerId="LiveId" clId="{BAA8BF4A-A705-4009-A065-06F069F75F4D}" dt="2024-07-22T14:20:17.798" v="1556" actId="1076"/>
          <ac:spMkLst>
            <pc:docMk/>
            <pc:sldMk cId="3536972289" sldId="263"/>
            <ac:spMk id="7" creationId="{BF23AD62-3C20-0C79-76CC-1C1F7ABA258A}"/>
          </ac:spMkLst>
        </pc:spChg>
        <pc:picChg chg="add mod">
          <ac:chgData name="Rocky Yadav" userId="11ebbe7c8fe2fce2" providerId="LiveId" clId="{BAA8BF4A-A705-4009-A065-06F069F75F4D}" dt="2024-07-22T14:20:12.634" v="1555" actId="14100"/>
          <ac:picMkLst>
            <pc:docMk/>
            <pc:sldMk cId="3536972289" sldId="263"/>
            <ac:picMk id="4" creationId="{A9FA11DA-96C3-DE40-E2FB-034812E591A4}"/>
          </ac:picMkLst>
        </pc:picChg>
        <pc:picChg chg="add del mod">
          <ac:chgData name="Rocky Yadav" userId="11ebbe7c8fe2fce2" providerId="LiveId" clId="{BAA8BF4A-A705-4009-A065-06F069F75F4D}" dt="2024-07-22T14:18:18.781" v="1541" actId="478"/>
          <ac:picMkLst>
            <pc:docMk/>
            <pc:sldMk cId="3536972289" sldId="263"/>
            <ac:picMk id="6" creationId="{4A69A3F5-E3B1-CEBC-9236-A362ED1AC721}"/>
          </ac:picMkLst>
        </pc:picChg>
      </pc:sldChg>
      <pc:sldChg chg="addSp delSp modSp mod">
        <pc:chgData name="Rocky Yadav" userId="11ebbe7c8fe2fce2" providerId="LiveId" clId="{BAA8BF4A-A705-4009-A065-06F069F75F4D}" dt="2024-07-21T15:04:04.477" v="1069" actId="14100"/>
        <pc:sldMkLst>
          <pc:docMk/>
          <pc:sldMk cId="2514779726" sldId="265"/>
        </pc:sldMkLst>
        <pc:spChg chg="add del mod">
          <ac:chgData name="Rocky Yadav" userId="11ebbe7c8fe2fce2" providerId="LiveId" clId="{BAA8BF4A-A705-4009-A065-06F069F75F4D}" dt="2024-07-21T14:59:02.053" v="1023" actId="478"/>
          <ac:spMkLst>
            <pc:docMk/>
            <pc:sldMk cId="2514779726" sldId="265"/>
            <ac:spMk id="3" creationId="{68F6BDB8-FEC0-321E-6BF8-2A3E4E54A8F8}"/>
          </ac:spMkLst>
        </pc:spChg>
        <pc:spChg chg="mod">
          <ac:chgData name="Rocky Yadav" userId="11ebbe7c8fe2fce2" providerId="LiveId" clId="{BAA8BF4A-A705-4009-A065-06F069F75F4D}" dt="2024-07-21T15:02:21.583" v="1060" actId="14100"/>
          <ac:spMkLst>
            <pc:docMk/>
            <pc:sldMk cId="2514779726" sldId="265"/>
            <ac:spMk id="4" creationId="{00000000-0000-0000-0000-000000000000}"/>
          </ac:spMkLst>
        </pc:spChg>
        <pc:spChg chg="add mod">
          <ac:chgData name="Rocky Yadav" userId="11ebbe7c8fe2fce2" providerId="LiveId" clId="{BAA8BF4A-A705-4009-A065-06F069F75F4D}" dt="2024-07-21T15:02:07.082" v="1058" actId="1076"/>
          <ac:spMkLst>
            <pc:docMk/>
            <pc:sldMk cId="2514779726" sldId="265"/>
            <ac:spMk id="5" creationId="{4B3AC7B6-A2D8-193B-0036-B37C4D22F406}"/>
          </ac:spMkLst>
        </pc:spChg>
        <pc:spChg chg="del mod">
          <ac:chgData name="Rocky Yadav" userId="11ebbe7c8fe2fce2" providerId="LiveId" clId="{BAA8BF4A-A705-4009-A065-06F069F75F4D}" dt="2024-07-21T14:58:57.513" v="1022" actId="478"/>
          <ac:spMkLst>
            <pc:docMk/>
            <pc:sldMk cId="2514779726" sldId="265"/>
            <ac:spMk id="7" creationId="{00000000-0000-0000-0000-000000000000}"/>
          </ac:spMkLst>
        </pc:spChg>
        <pc:spChg chg="del">
          <ac:chgData name="Rocky Yadav" userId="11ebbe7c8fe2fce2" providerId="LiveId" clId="{BAA8BF4A-A705-4009-A065-06F069F75F4D}" dt="2024-07-21T14:56:41.688" v="982" actId="478"/>
          <ac:spMkLst>
            <pc:docMk/>
            <pc:sldMk cId="2514779726" sldId="265"/>
            <ac:spMk id="9" creationId="{00000000-0000-0000-0000-000000000000}"/>
          </ac:spMkLst>
        </pc:spChg>
        <pc:spChg chg="mod">
          <ac:chgData name="Rocky Yadav" userId="11ebbe7c8fe2fce2" providerId="LiveId" clId="{BAA8BF4A-A705-4009-A065-06F069F75F4D}" dt="2024-07-21T15:02:28.952" v="1061" actId="1076"/>
          <ac:spMkLst>
            <pc:docMk/>
            <pc:sldMk cId="2514779726" sldId="265"/>
            <ac:spMk id="10" creationId="{00000000-0000-0000-0000-000000000000}"/>
          </ac:spMkLst>
        </pc:spChg>
        <pc:spChg chg="del">
          <ac:chgData name="Rocky Yadav" userId="11ebbe7c8fe2fce2" providerId="LiveId" clId="{BAA8BF4A-A705-4009-A065-06F069F75F4D}" dt="2024-07-21T14:56:46.397" v="983" actId="478"/>
          <ac:spMkLst>
            <pc:docMk/>
            <pc:sldMk cId="2514779726" sldId="265"/>
            <ac:spMk id="11" creationId="{00000000-0000-0000-0000-000000000000}"/>
          </ac:spMkLst>
        </pc:spChg>
        <pc:picChg chg="add del mod">
          <ac:chgData name="Rocky Yadav" userId="11ebbe7c8fe2fce2" providerId="LiveId" clId="{BAA8BF4A-A705-4009-A065-06F069F75F4D}" dt="2024-07-21T15:03:33.977" v="1062" actId="478"/>
          <ac:picMkLst>
            <pc:docMk/>
            <pc:sldMk cId="2514779726" sldId="265"/>
            <ac:picMk id="8" creationId="{1ABE81CA-6A71-D9BA-25DA-C7244D0F2A76}"/>
          </ac:picMkLst>
        </pc:picChg>
        <pc:picChg chg="add mod">
          <ac:chgData name="Rocky Yadav" userId="11ebbe7c8fe2fce2" providerId="LiveId" clId="{BAA8BF4A-A705-4009-A065-06F069F75F4D}" dt="2024-07-21T15:04:04.477" v="1069" actId="14100"/>
          <ac:picMkLst>
            <pc:docMk/>
            <pc:sldMk cId="2514779726" sldId="265"/>
            <ac:picMk id="13" creationId="{5E7E0700-0E08-04DA-40BF-D57E01297C9C}"/>
          </ac:picMkLst>
        </pc:picChg>
      </pc:sldChg>
      <pc:sldChg chg="addSp modSp mod">
        <pc:chgData name="Rocky Yadav" userId="11ebbe7c8fe2fce2" providerId="LiveId" clId="{BAA8BF4A-A705-4009-A065-06F069F75F4D}" dt="2024-07-22T10:09:51.817" v="1175" actId="14100"/>
        <pc:sldMkLst>
          <pc:docMk/>
          <pc:sldMk cId="411701859" sldId="266"/>
        </pc:sldMkLst>
        <pc:spChg chg="mod">
          <ac:chgData name="Rocky Yadav" userId="11ebbe7c8fe2fce2" providerId="LiveId" clId="{BAA8BF4A-A705-4009-A065-06F069F75F4D}" dt="2024-07-22T10:05:43.817" v="1153" actId="1076"/>
          <ac:spMkLst>
            <pc:docMk/>
            <pc:sldMk cId="411701859" sldId="266"/>
            <ac:spMk id="2" creationId="{00000000-0000-0000-0000-000000000000}"/>
          </ac:spMkLst>
        </pc:spChg>
        <pc:spChg chg="add mod">
          <ac:chgData name="Rocky Yadav" userId="11ebbe7c8fe2fce2" providerId="LiveId" clId="{BAA8BF4A-A705-4009-A065-06F069F75F4D}" dt="2024-07-22T10:05:32.100" v="1152" actId="113"/>
          <ac:spMkLst>
            <pc:docMk/>
            <pc:sldMk cId="411701859" sldId="266"/>
            <ac:spMk id="3" creationId="{A7CBD25F-01D4-C6DA-8135-ECF5300D917D}"/>
          </ac:spMkLst>
        </pc:spChg>
        <pc:spChg chg="add mod">
          <ac:chgData name="Rocky Yadav" userId="11ebbe7c8fe2fce2" providerId="LiveId" clId="{BAA8BF4A-A705-4009-A065-06F069F75F4D}" dt="2024-07-22T10:09:51.817" v="1175" actId="14100"/>
          <ac:spMkLst>
            <pc:docMk/>
            <pc:sldMk cId="411701859" sldId="266"/>
            <ac:spMk id="6" creationId="{6A479256-68D1-83DB-ECE9-9E5DD44608AC}"/>
          </ac:spMkLst>
        </pc:spChg>
        <pc:picChg chg="add mod">
          <ac:chgData name="Rocky Yadav" userId="11ebbe7c8fe2fce2" providerId="LiveId" clId="{BAA8BF4A-A705-4009-A065-06F069F75F4D}" dt="2024-07-22T10:09:00.926" v="1162" actId="14100"/>
          <ac:picMkLst>
            <pc:docMk/>
            <pc:sldMk cId="411701859" sldId="266"/>
            <ac:picMk id="5" creationId="{2CC96F34-9BDC-C690-2360-7D6110416FE2}"/>
          </ac:picMkLst>
        </pc:picChg>
      </pc:sldChg>
      <pc:sldChg chg="addSp delSp modSp mod">
        <pc:chgData name="Rocky Yadav" userId="11ebbe7c8fe2fce2" providerId="LiveId" clId="{BAA8BF4A-A705-4009-A065-06F069F75F4D}" dt="2024-07-22T10:20:07.433" v="1250" actId="1076"/>
        <pc:sldMkLst>
          <pc:docMk/>
          <pc:sldMk cId="3691332916" sldId="267"/>
        </pc:sldMkLst>
        <pc:spChg chg="add del mod">
          <ac:chgData name="Rocky Yadav" userId="11ebbe7c8fe2fce2" providerId="LiveId" clId="{BAA8BF4A-A705-4009-A065-06F069F75F4D}" dt="2024-07-22T10:14:34.238" v="1179" actId="478"/>
          <ac:spMkLst>
            <pc:docMk/>
            <pc:sldMk cId="3691332916" sldId="267"/>
            <ac:spMk id="3" creationId="{09F3DF6F-8258-AE93-9327-3F87C365B766}"/>
          </ac:spMkLst>
        </pc:spChg>
        <pc:spChg chg="add mod">
          <ac:chgData name="Rocky Yadav" userId="11ebbe7c8fe2fce2" providerId="LiveId" clId="{BAA8BF4A-A705-4009-A065-06F069F75F4D}" dt="2024-07-22T10:19:06.492" v="1234" actId="1076"/>
          <ac:spMkLst>
            <pc:docMk/>
            <pc:sldMk cId="3691332916" sldId="267"/>
            <ac:spMk id="4" creationId="{85021AD0-B2F4-A1B4-05B6-FAAFE3DC0229}"/>
          </ac:spMkLst>
        </pc:spChg>
        <pc:spChg chg="add mod">
          <ac:chgData name="Rocky Yadav" userId="11ebbe7c8fe2fce2" providerId="LiveId" clId="{BAA8BF4A-A705-4009-A065-06F069F75F4D}" dt="2024-07-22T10:18:56.144" v="1233" actId="1076"/>
          <ac:spMkLst>
            <pc:docMk/>
            <pc:sldMk cId="3691332916" sldId="267"/>
            <ac:spMk id="5" creationId="{8665A893-D70E-2152-28FB-1A6201EB0155}"/>
          </ac:spMkLst>
        </pc:spChg>
        <pc:spChg chg="add mod">
          <ac:chgData name="Rocky Yadav" userId="11ebbe7c8fe2fce2" providerId="LiveId" clId="{BAA8BF4A-A705-4009-A065-06F069F75F4D}" dt="2024-07-22T10:20:07.433" v="1250" actId="1076"/>
          <ac:spMkLst>
            <pc:docMk/>
            <pc:sldMk cId="3691332916" sldId="267"/>
            <ac:spMk id="8" creationId="{BA9D40E3-48DC-0AB0-5EF1-CC2D1CEA2527}"/>
          </ac:spMkLst>
        </pc:spChg>
        <pc:picChg chg="add mod">
          <ac:chgData name="Rocky Yadav" userId="11ebbe7c8fe2fce2" providerId="LiveId" clId="{BAA8BF4A-A705-4009-A065-06F069F75F4D}" dt="2024-07-22T10:19:13.022" v="1235" actId="14100"/>
          <ac:picMkLst>
            <pc:docMk/>
            <pc:sldMk cId="3691332916" sldId="267"/>
            <ac:picMk id="7" creationId="{DF5D423C-8E04-307C-5E72-855207D4D380}"/>
          </ac:picMkLst>
        </pc:picChg>
      </pc:sldChg>
      <pc:sldChg chg="addSp delSp modSp mod">
        <pc:chgData name="Rocky Yadav" userId="11ebbe7c8fe2fce2" providerId="LiveId" clId="{BAA8BF4A-A705-4009-A065-06F069F75F4D}" dt="2024-07-22T10:33:53.635" v="1494" actId="14100"/>
        <pc:sldMkLst>
          <pc:docMk/>
          <pc:sldMk cId="1870939040" sldId="269"/>
        </pc:sldMkLst>
        <pc:spChg chg="del">
          <ac:chgData name="Rocky Yadav" userId="11ebbe7c8fe2fce2" providerId="LiveId" clId="{BAA8BF4A-A705-4009-A065-06F069F75F4D}" dt="2024-07-22T10:28:53.112" v="1340" actId="478"/>
          <ac:spMkLst>
            <pc:docMk/>
            <pc:sldMk cId="1870939040" sldId="269"/>
            <ac:spMk id="3" creationId="{00000000-0000-0000-0000-000000000000}"/>
          </ac:spMkLst>
        </pc:spChg>
        <pc:spChg chg="del">
          <ac:chgData name="Rocky Yadav" userId="11ebbe7c8fe2fce2" providerId="LiveId" clId="{BAA8BF4A-A705-4009-A065-06F069F75F4D}" dt="2024-07-22T10:28:25.538" v="1335" actId="478"/>
          <ac:spMkLst>
            <pc:docMk/>
            <pc:sldMk cId="1870939040" sldId="269"/>
            <ac:spMk id="5" creationId="{00000000-0000-0000-0000-000000000000}"/>
          </ac:spMkLst>
        </pc:spChg>
        <pc:spChg chg="del">
          <ac:chgData name="Rocky Yadav" userId="11ebbe7c8fe2fce2" providerId="LiveId" clId="{BAA8BF4A-A705-4009-A065-06F069F75F4D}" dt="2024-07-22T10:28:29.497" v="1336" actId="478"/>
          <ac:spMkLst>
            <pc:docMk/>
            <pc:sldMk cId="1870939040" sldId="269"/>
            <ac:spMk id="7" creationId="{00000000-0000-0000-0000-000000000000}"/>
          </ac:spMkLst>
        </pc:spChg>
        <pc:spChg chg="add del mod">
          <ac:chgData name="Rocky Yadav" userId="11ebbe7c8fe2fce2" providerId="LiveId" clId="{BAA8BF4A-A705-4009-A065-06F069F75F4D}" dt="2024-07-22T10:28:57.600" v="1341" actId="478"/>
          <ac:spMkLst>
            <pc:docMk/>
            <pc:sldMk cId="1870939040" sldId="269"/>
            <ac:spMk id="8" creationId="{1BFF6677-C417-06DA-CE8F-E55930E42880}"/>
          </ac:spMkLst>
        </pc:spChg>
        <pc:spChg chg="add mod">
          <ac:chgData name="Rocky Yadav" userId="11ebbe7c8fe2fce2" providerId="LiveId" clId="{BAA8BF4A-A705-4009-A065-06F069F75F4D}" dt="2024-07-22T10:32:24.724" v="1471" actId="14100"/>
          <ac:spMkLst>
            <pc:docMk/>
            <pc:sldMk cId="1870939040" sldId="269"/>
            <ac:spMk id="9" creationId="{0865ACEE-4286-3D25-B173-D21DCDBF9CF9}"/>
          </ac:spMkLst>
        </pc:spChg>
        <pc:spChg chg="add mod">
          <ac:chgData name="Rocky Yadav" userId="11ebbe7c8fe2fce2" providerId="LiveId" clId="{BAA8BF4A-A705-4009-A065-06F069F75F4D}" dt="2024-07-22T10:33:11.779" v="1481" actId="12"/>
          <ac:spMkLst>
            <pc:docMk/>
            <pc:sldMk cId="1870939040" sldId="269"/>
            <ac:spMk id="10" creationId="{61F98143-3B28-01EF-0649-D17FFDEE4DC2}"/>
          </ac:spMkLst>
        </pc:spChg>
        <pc:spChg chg="add mod">
          <ac:chgData name="Rocky Yadav" userId="11ebbe7c8fe2fce2" providerId="LiveId" clId="{BAA8BF4A-A705-4009-A065-06F069F75F4D}" dt="2024-07-22T10:33:53.635" v="1494" actId="14100"/>
          <ac:spMkLst>
            <pc:docMk/>
            <pc:sldMk cId="1870939040" sldId="269"/>
            <ac:spMk id="11" creationId="{E121C3D8-4DE2-859A-C8BD-EC0236DC581A}"/>
          </ac:spMkLst>
        </pc:spChg>
        <pc:picChg chg="add mod">
          <ac:chgData name="Rocky Yadav" userId="11ebbe7c8fe2fce2" providerId="LiveId" clId="{BAA8BF4A-A705-4009-A065-06F069F75F4D}" dt="2024-07-22T10:28:46.749" v="1339" actId="14100"/>
          <ac:picMkLst>
            <pc:docMk/>
            <pc:sldMk cId="1870939040" sldId="269"/>
            <ac:picMk id="4" creationId="{8F385372-57B8-D408-BA22-669D86B6B339}"/>
          </ac:picMkLst>
        </pc:picChg>
      </pc:sldChg>
      <pc:sldChg chg="addSp delSp modSp mod">
        <pc:chgData name="Rocky Yadav" userId="11ebbe7c8fe2fce2" providerId="LiveId" clId="{BAA8BF4A-A705-4009-A065-06F069F75F4D}" dt="2024-07-22T17:06:26.550" v="2862" actId="20577"/>
        <pc:sldMkLst>
          <pc:docMk/>
          <pc:sldMk cId="2936978002" sldId="271"/>
        </pc:sldMkLst>
        <pc:spChg chg="del">
          <ac:chgData name="Rocky Yadav" userId="11ebbe7c8fe2fce2" providerId="LiveId" clId="{BAA8BF4A-A705-4009-A065-06F069F75F4D}" dt="2024-07-21T14:11:46.713" v="0" actId="478"/>
          <ac:spMkLst>
            <pc:docMk/>
            <pc:sldMk cId="2936978002" sldId="271"/>
            <ac:spMk id="2" creationId="{00000000-0000-0000-0000-000000000000}"/>
          </ac:spMkLst>
        </pc:spChg>
        <pc:spChg chg="mod">
          <ac:chgData name="Rocky Yadav" userId="11ebbe7c8fe2fce2" providerId="LiveId" clId="{BAA8BF4A-A705-4009-A065-06F069F75F4D}" dt="2024-07-22T17:06:26.550" v="2862" actId="20577"/>
          <ac:spMkLst>
            <pc:docMk/>
            <pc:sldMk cId="2936978002" sldId="271"/>
            <ac:spMk id="3" creationId="{00000000-0000-0000-0000-000000000000}"/>
          </ac:spMkLst>
        </pc:spChg>
        <pc:spChg chg="add del mod">
          <ac:chgData name="Rocky Yadav" userId="11ebbe7c8fe2fce2" providerId="LiveId" clId="{BAA8BF4A-A705-4009-A065-06F069F75F4D}" dt="2024-07-21T14:11:49.255" v="1" actId="478"/>
          <ac:spMkLst>
            <pc:docMk/>
            <pc:sldMk cId="2936978002" sldId="271"/>
            <ac:spMk id="5" creationId="{7F250B00-93AB-4870-9F2C-F88E9C185DF8}"/>
          </ac:spMkLst>
        </pc:spChg>
        <pc:spChg chg="add mod">
          <ac:chgData name="Rocky Yadav" userId="11ebbe7c8fe2fce2" providerId="LiveId" clId="{BAA8BF4A-A705-4009-A065-06F069F75F4D}" dt="2024-07-21T14:14:23.478" v="38" actId="207"/>
          <ac:spMkLst>
            <pc:docMk/>
            <pc:sldMk cId="2936978002" sldId="271"/>
            <ac:spMk id="6" creationId="{D6FD1AD2-B9E4-0312-D011-DDB8EA968D01}"/>
          </ac:spMkLst>
        </pc:spChg>
        <pc:picChg chg="add mod">
          <ac:chgData name="Rocky Yadav" userId="11ebbe7c8fe2fce2" providerId="LiveId" clId="{BAA8BF4A-A705-4009-A065-06F069F75F4D}" dt="2024-07-21T14:14:15.826" v="37" actId="207"/>
          <ac:picMkLst>
            <pc:docMk/>
            <pc:sldMk cId="2936978002" sldId="271"/>
            <ac:picMk id="7" creationId="{FDEAAB70-5B46-7FB0-68A5-1C7908052200}"/>
          </ac:picMkLst>
        </pc:picChg>
      </pc:sldChg>
      <pc:sldChg chg="addSp delSp modSp mod modAnim">
        <pc:chgData name="Rocky Yadav" userId="11ebbe7c8fe2fce2" providerId="LiveId" clId="{BAA8BF4A-A705-4009-A065-06F069F75F4D}" dt="2024-07-21T14:20:43.502" v="160" actId="207"/>
        <pc:sldMkLst>
          <pc:docMk/>
          <pc:sldMk cId="1493599443" sldId="272"/>
        </pc:sldMkLst>
        <pc:spChg chg="mod">
          <ac:chgData name="Rocky Yadav" userId="11ebbe7c8fe2fce2" providerId="LiveId" clId="{BAA8BF4A-A705-4009-A065-06F069F75F4D}" dt="2024-07-21T14:16:20.547" v="61" actId="1076"/>
          <ac:spMkLst>
            <pc:docMk/>
            <pc:sldMk cId="1493599443" sldId="272"/>
            <ac:spMk id="2" creationId="{00000000-0000-0000-0000-000000000000}"/>
          </ac:spMkLst>
        </pc:spChg>
        <pc:spChg chg="add del mod">
          <ac:chgData name="Rocky Yadav" userId="11ebbe7c8fe2fce2" providerId="LiveId" clId="{BAA8BF4A-A705-4009-A065-06F069F75F4D}" dt="2024-07-21T14:14:49.615" v="40" actId="478"/>
          <ac:spMkLst>
            <pc:docMk/>
            <pc:sldMk cId="1493599443" sldId="272"/>
            <ac:spMk id="4" creationId="{9A3E6384-BE85-4253-DB4A-2D82F1AF2DED}"/>
          </ac:spMkLst>
        </pc:spChg>
        <pc:spChg chg="add mod">
          <ac:chgData name="Rocky Yadav" userId="11ebbe7c8fe2fce2" providerId="LiveId" clId="{BAA8BF4A-A705-4009-A065-06F069F75F4D}" dt="2024-07-21T14:19:16.316" v="157" actId="207"/>
          <ac:spMkLst>
            <pc:docMk/>
            <pc:sldMk cId="1493599443" sldId="272"/>
            <ac:spMk id="5" creationId="{166A6D6E-DD51-DB11-20C1-F218DE800AB5}"/>
          </ac:spMkLst>
        </pc:spChg>
        <pc:spChg chg="add mod">
          <ac:chgData name="Rocky Yadav" userId="11ebbe7c8fe2fce2" providerId="LiveId" clId="{BAA8BF4A-A705-4009-A065-06F069F75F4D}" dt="2024-07-21T14:18:52.016" v="152" actId="1076"/>
          <ac:spMkLst>
            <pc:docMk/>
            <pc:sldMk cId="1493599443" sldId="272"/>
            <ac:spMk id="6" creationId="{DD17C69B-5A93-CD2A-0258-A60D7C2652F8}"/>
          </ac:spMkLst>
        </pc:spChg>
        <pc:graphicFrameChg chg="del">
          <ac:chgData name="Rocky Yadav" userId="11ebbe7c8fe2fce2" providerId="LiveId" clId="{BAA8BF4A-A705-4009-A065-06F069F75F4D}" dt="2024-07-21T14:14:45.734" v="39" actId="478"/>
          <ac:graphicFrameMkLst>
            <pc:docMk/>
            <pc:sldMk cId="1493599443" sldId="272"/>
            <ac:graphicFrameMk id="7" creationId="{00000000-0000-0000-0000-000000000000}"/>
          </ac:graphicFrameMkLst>
        </pc:graphicFrameChg>
        <pc:picChg chg="add mod">
          <ac:chgData name="Rocky Yadav" userId="11ebbe7c8fe2fce2" providerId="LiveId" clId="{BAA8BF4A-A705-4009-A065-06F069F75F4D}" dt="2024-07-21T14:20:43.502" v="160" actId="207"/>
          <ac:picMkLst>
            <pc:docMk/>
            <pc:sldMk cId="1493599443" sldId="272"/>
            <ac:picMk id="8" creationId="{776659EF-9C81-AF2F-5635-F8EEF3A88399}"/>
          </ac:picMkLst>
        </pc:picChg>
      </pc:sldChg>
      <pc:sldChg chg="addSp delSp modSp mod modClrScheme chgLayout">
        <pc:chgData name="Rocky Yadav" userId="11ebbe7c8fe2fce2" providerId="LiveId" clId="{BAA8BF4A-A705-4009-A065-06F069F75F4D}" dt="2024-07-22T10:05:23.964" v="1151" actId="113"/>
        <pc:sldMkLst>
          <pc:docMk/>
          <pc:sldMk cId="1417836837" sldId="273"/>
        </pc:sldMkLst>
        <pc:spChg chg="mod">
          <ac:chgData name="Rocky Yadav" userId="11ebbe7c8fe2fce2" providerId="LiveId" clId="{BAA8BF4A-A705-4009-A065-06F069F75F4D}" dt="2024-07-21T14:42:28.705" v="779" actId="26606"/>
          <ac:spMkLst>
            <pc:docMk/>
            <pc:sldMk cId="1417836837" sldId="273"/>
            <ac:spMk id="2" creationId="{00000000-0000-0000-0000-000000000000}"/>
          </ac:spMkLst>
        </pc:spChg>
        <pc:spChg chg="mod ord">
          <ac:chgData name="Rocky Yadav" userId="11ebbe7c8fe2fce2" providerId="LiveId" clId="{BAA8BF4A-A705-4009-A065-06F069F75F4D}" dt="2024-07-21T14:45:00.190" v="847" actId="20577"/>
          <ac:spMkLst>
            <pc:docMk/>
            <pc:sldMk cId="1417836837" sldId="273"/>
            <ac:spMk id="3" creationId="{00000000-0000-0000-0000-000000000000}"/>
          </ac:spMkLst>
        </pc:spChg>
        <pc:spChg chg="add del mod">
          <ac:chgData name="Rocky Yadav" userId="11ebbe7c8fe2fce2" providerId="LiveId" clId="{BAA8BF4A-A705-4009-A065-06F069F75F4D}" dt="2024-07-21T14:28:48.906" v="202" actId="478"/>
          <ac:spMkLst>
            <pc:docMk/>
            <pc:sldMk cId="1417836837" sldId="273"/>
            <ac:spMk id="6" creationId="{98B9F293-CBE9-459E-547B-60D4F07ED7D2}"/>
          </ac:spMkLst>
        </pc:spChg>
        <pc:spChg chg="add mod">
          <ac:chgData name="Rocky Yadav" userId="11ebbe7c8fe2fce2" providerId="LiveId" clId="{BAA8BF4A-A705-4009-A065-06F069F75F4D}" dt="2024-07-22T10:05:23.964" v="1151" actId="113"/>
          <ac:spMkLst>
            <pc:docMk/>
            <pc:sldMk cId="1417836837" sldId="273"/>
            <ac:spMk id="9" creationId="{A3EDF0CA-2267-D5F7-9671-3CD5A5D304B4}"/>
          </ac:spMkLst>
        </pc:spChg>
        <pc:graphicFrameChg chg="del">
          <ac:chgData name="Rocky Yadav" userId="11ebbe7c8fe2fce2" providerId="LiveId" clId="{BAA8BF4A-A705-4009-A065-06F069F75F4D}" dt="2024-07-21T14:28:45.258" v="201" actId="478"/>
          <ac:graphicFrameMkLst>
            <pc:docMk/>
            <pc:sldMk cId="1417836837" sldId="273"/>
            <ac:graphicFrameMk id="5" creationId="{00000000-0000-0000-0000-000000000000}"/>
          </ac:graphicFrameMkLst>
        </pc:graphicFrameChg>
        <pc:picChg chg="add mod">
          <ac:chgData name="Rocky Yadav" userId="11ebbe7c8fe2fce2" providerId="LiveId" clId="{BAA8BF4A-A705-4009-A065-06F069F75F4D}" dt="2024-07-21T14:42:57.469" v="784" actId="14100"/>
          <ac:picMkLst>
            <pc:docMk/>
            <pc:sldMk cId="1417836837" sldId="273"/>
            <ac:picMk id="8" creationId="{43CD2EEA-9563-424B-3CF1-BD6F0423A20E}"/>
          </ac:picMkLst>
        </pc:picChg>
      </pc:sldChg>
      <pc:sldChg chg="addSp delSp modSp mod">
        <pc:chgData name="Rocky Yadav" userId="11ebbe7c8fe2fce2" providerId="LiveId" clId="{BAA8BF4A-A705-4009-A065-06F069F75F4D}" dt="2024-07-22T10:25:59.004" v="1334" actId="1076"/>
        <pc:sldMkLst>
          <pc:docMk/>
          <pc:sldMk cId="4105790584" sldId="274"/>
        </pc:sldMkLst>
        <pc:spChg chg="add del mod">
          <ac:chgData name="Rocky Yadav" userId="11ebbe7c8fe2fce2" providerId="LiveId" clId="{BAA8BF4A-A705-4009-A065-06F069F75F4D}" dt="2024-07-22T10:21:35.376" v="1254" actId="478"/>
          <ac:spMkLst>
            <pc:docMk/>
            <pc:sldMk cId="4105790584" sldId="274"/>
            <ac:spMk id="3" creationId="{03D5BC5F-70D4-1540-291A-C4E7BD9811FB}"/>
          </ac:spMkLst>
        </pc:spChg>
        <pc:spChg chg="add mod">
          <ac:chgData name="Rocky Yadav" userId="11ebbe7c8fe2fce2" providerId="LiveId" clId="{BAA8BF4A-A705-4009-A065-06F069F75F4D}" dt="2024-07-22T10:24:16.219" v="1301" actId="1076"/>
          <ac:spMkLst>
            <pc:docMk/>
            <pc:sldMk cId="4105790584" sldId="274"/>
            <ac:spMk id="4" creationId="{C6BA6884-BFE4-0BAD-1760-7C722A910215}"/>
          </ac:spMkLst>
        </pc:spChg>
        <pc:spChg chg="del">
          <ac:chgData name="Rocky Yadav" userId="11ebbe7c8fe2fce2" providerId="LiveId" clId="{BAA8BF4A-A705-4009-A065-06F069F75F4D}" dt="2024-07-22T10:21:30.361" v="1253" actId="478"/>
          <ac:spMkLst>
            <pc:docMk/>
            <pc:sldMk cId="4105790584" sldId="274"/>
            <ac:spMk id="5" creationId="{00000000-0000-0000-0000-000000000000}"/>
          </ac:spMkLst>
        </pc:spChg>
        <pc:spChg chg="del">
          <ac:chgData name="Rocky Yadav" userId="11ebbe7c8fe2fce2" providerId="LiveId" clId="{BAA8BF4A-A705-4009-A065-06F069F75F4D}" dt="2024-07-22T10:21:19.609" v="1251" actId="478"/>
          <ac:spMkLst>
            <pc:docMk/>
            <pc:sldMk cId="4105790584" sldId="274"/>
            <ac:spMk id="6" creationId="{00000000-0000-0000-0000-000000000000}"/>
          </ac:spMkLst>
        </pc:spChg>
        <pc:spChg chg="del">
          <ac:chgData name="Rocky Yadav" userId="11ebbe7c8fe2fce2" providerId="LiveId" clId="{BAA8BF4A-A705-4009-A065-06F069F75F4D}" dt="2024-07-22T10:21:24.340" v="1252" actId="478"/>
          <ac:spMkLst>
            <pc:docMk/>
            <pc:sldMk cId="4105790584" sldId="274"/>
            <ac:spMk id="7" creationId="{00000000-0000-0000-0000-000000000000}"/>
          </ac:spMkLst>
        </pc:spChg>
        <pc:spChg chg="add mod">
          <ac:chgData name="Rocky Yadav" userId="11ebbe7c8fe2fce2" providerId="LiveId" clId="{BAA8BF4A-A705-4009-A065-06F069F75F4D}" dt="2024-07-22T10:25:02.992" v="1323" actId="1076"/>
          <ac:spMkLst>
            <pc:docMk/>
            <pc:sldMk cId="4105790584" sldId="274"/>
            <ac:spMk id="10" creationId="{A5B2F9F0-39DE-516F-6020-9726E75F293B}"/>
          </ac:spMkLst>
        </pc:spChg>
        <pc:spChg chg="add mod">
          <ac:chgData name="Rocky Yadav" userId="11ebbe7c8fe2fce2" providerId="LiveId" clId="{BAA8BF4A-A705-4009-A065-06F069F75F4D}" dt="2024-07-22T10:25:59.004" v="1334" actId="1076"/>
          <ac:spMkLst>
            <pc:docMk/>
            <pc:sldMk cId="4105790584" sldId="274"/>
            <ac:spMk id="11" creationId="{BE9508CA-3611-4E15-61EF-1457A7602BD4}"/>
          </ac:spMkLst>
        </pc:spChg>
        <pc:picChg chg="add mod">
          <ac:chgData name="Rocky Yadav" userId="11ebbe7c8fe2fce2" providerId="LiveId" clId="{BAA8BF4A-A705-4009-A065-06F069F75F4D}" dt="2024-07-22T10:24:09.445" v="1300" actId="14100"/>
          <ac:picMkLst>
            <pc:docMk/>
            <pc:sldMk cId="4105790584" sldId="274"/>
            <ac:picMk id="9" creationId="{74F69684-13DB-630D-7255-379477F2107C}"/>
          </ac:picMkLst>
        </pc:picChg>
      </pc:sldChg>
      <pc:sldChg chg="addSp delSp modSp new mod modClrScheme chgLayout">
        <pc:chgData name="Rocky Yadav" userId="11ebbe7c8fe2fce2" providerId="LiveId" clId="{BAA8BF4A-A705-4009-A065-06F069F75F4D}" dt="2024-07-22T15:25:31.965" v="2291" actId="12"/>
        <pc:sldMkLst>
          <pc:docMk/>
          <pc:sldMk cId="600488065" sldId="275"/>
        </pc:sldMkLst>
        <pc:spChg chg="del">
          <ac:chgData name="Rocky Yadav" userId="11ebbe7c8fe2fce2" providerId="LiveId" clId="{BAA8BF4A-A705-4009-A065-06F069F75F4D}" dt="2024-07-22T14:29:05.539" v="1558" actId="6264"/>
          <ac:spMkLst>
            <pc:docMk/>
            <pc:sldMk cId="600488065" sldId="275"/>
            <ac:spMk id="2" creationId="{2BB246F0-4FED-B9B1-854A-D1E63FB71577}"/>
          </ac:spMkLst>
        </pc:spChg>
        <pc:spChg chg="del">
          <ac:chgData name="Rocky Yadav" userId="11ebbe7c8fe2fce2" providerId="LiveId" clId="{BAA8BF4A-A705-4009-A065-06F069F75F4D}" dt="2024-07-22T14:29:05.539" v="1558" actId="6264"/>
          <ac:spMkLst>
            <pc:docMk/>
            <pc:sldMk cId="600488065" sldId="275"/>
            <ac:spMk id="3" creationId="{5271381C-EC27-535B-A124-EA9B8B18804A}"/>
          </ac:spMkLst>
        </pc:spChg>
        <pc:spChg chg="del">
          <ac:chgData name="Rocky Yadav" userId="11ebbe7c8fe2fce2" providerId="LiveId" clId="{BAA8BF4A-A705-4009-A065-06F069F75F4D}" dt="2024-07-22T14:29:05.539" v="1558" actId="6264"/>
          <ac:spMkLst>
            <pc:docMk/>
            <pc:sldMk cId="600488065" sldId="275"/>
            <ac:spMk id="4" creationId="{C64A255A-AFBF-0BF0-AF77-B3E17134568A}"/>
          </ac:spMkLst>
        </pc:spChg>
        <pc:spChg chg="add del mod ord">
          <ac:chgData name="Rocky Yadav" userId="11ebbe7c8fe2fce2" providerId="LiveId" clId="{BAA8BF4A-A705-4009-A065-06F069F75F4D}" dt="2024-07-22T14:29:22.737" v="1559" actId="700"/>
          <ac:spMkLst>
            <pc:docMk/>
            <pc:sldMk cId="600488065" sldId="275"/>
            <ac:spMk id="5" creationId="{4D1CCC44-774E-04C9-4AD5-605F371E2A6B}"/>
          </ac:spMkLst>
        </pc:spChg>
        <pc:spChg chg="add del mod ord">
          <ac:chgData name="Rocky Yadav" userId="11ebbe7c8fe2fce2" providerId="LiveId" clId="{BAA8BF4A-A705-4009-A065-06F069F75F4D}" dt="2024-07-22T14:29:22.737" v="1559" actId="700"/>
          <ac:spMkLst>
            <pc:docMk/>
            <pc:sldMk cId="600488065" sldId="275"/>
            <ac:spMk id="6" creationId="{C54555BF-3413-7C2F-2543-DE963CF4021A}"/>
          </ac:spMkLst>
        </pc:spChg>
        <pc:spChg chg="add del mod ord">
          <ac:chgData name="Rocky Yadav" userId="11ebbe7c8fe2fce2" providerId="LiveId" clId="{BAA8BF4A-A705-4009-A065-06F069F75F4D}" dt="2024-07-22T14:29:22.737" v="1559" actId="700"/>
          <ac:spMkLst>
            <pc:docMk/>
            <pc:sldMk cId="600488065" sldId="275"/>
            <ac:spMk id="7" creationId="{8B443147-0A0C-2BA6-318A-43429677DFB7}"/>
          </ac:spMkLst>
        </pc:spChg>
        <pc:spChg chg="add mod ord">
          <ac:chgData name="Rocky Yadav" userId="11ebbe7c8fe2fce2" providerId="LiveId" clId="{BAA8BF4A-A705-4009-A065-06F069F75F4D}" dt="2024-07-22T14:30:21.664" v="1613" actId="12"/>
          <ac:spMkLst>
            <pc:docMk/>
            <pc:sldMk cId="600488065" sldId="275"/>
            <ac:spMk id="8" creationId="{49D07138-65A4-9E64-0800-B7574F99806F}"/>
          </ac:spMkLst>
        </pc:spChg>
        <pc:spChg chg="add del mod">
          <ac:chgData name="Rocky Yadav" userId="11ebbe7c8fe2fce2" providerId="LiveId" clId="{BAA8BF4A-A705-4009-A065-06F069F75F4D}" dt="2024-07-22T14:31:44.436" v="1616"/>
          <ac:spMkLst>
            <pc:docMk/>
            <pc:sldMk cId="600488065" sldId="275"/>
            <ac:spMk id="9" creationId="{377CAF42-CEB5-02FC-4404-8CB445C73F98}"/>
          </ac:spMkLst>
        </pc:spChg>
        <pc:spChg chg="add mod">
          <ac:chgData name="Rocky Yadav" userId="11ebbe7c8fe2fce2" providerId="LiveId" clId="{BAA8BF4A-A705-4009-A065-06F069F75F4D}" dt="2024-07-22T14:47:34.831" v="2074" actId="207"/>
          <ac:spMkLst>
            <pc:docMk/>
            <pc:sldMk cId="600488065" sldId="275"/>
            <ac:spMk id="10" creationId="{8B286C34-F08C-9454-192F-B6AC03F84B43}"/>
          </ac:spMkLst>
        </pc:spChg>
        <pc:spChg chg="add mod">
          <ac:chgData name="Rocky Yadav" userId="11ebbe7c8fe2fce2" providerId="LiveId" clId="{BAA8BF4A-A705-4009-A065-06F069F75F4D}" dt="2024-07-22T15:25:31.965" v="2291" actId="12"/>
          <ac:spMkLst>
            <pc:docMk/>
            <pc:sldMk cId="600488065" sldId="275"/>
            <ac:spMk id="11" creationId="{0FFE1ABD-396A-1CDE-2638-692594B0E582}"/>
          </ac:spMkLst>
        </pc:spChg>
        <pc:spChg chg="add">
          <ac:chgData name="Rocky Yadav" userId="11ebbe7c8fe2fce2" providerId="LiveId" clId="{BAA8BF4A-A705-4009-A065-06F069F75F4D}" dt="2024-07-22T15:19:44.675" v="2167"/>
          <ac:spMkLst>
            <pc:docMk/>
            <pc:sldMk cId="600488065" sldId="275"/>
            <ac:spMk id="12" creationId="{E80AB581-5C17-33F6-6D1B-F7B3018C2C7B}"/>
          </ac:spMkLst>
        </pc:spChg>
        <pc:spChg chg="add del mod">
          <ac:chgData name="Rocky Yadav" userId="11ebbe7c8fe2fce2" providerId="LiveId" clId="{BAA8BF4A-A705-4009-A065-06F069F75F4D}" dt="2024-07-22T15:20:09.166" v="2171"/>
          <ac:spMkLst>
            <pc:docMk/>
            <pc:sldMk cId="600488065" sldId="275"/>
            <ac:spMk id="13" creationId="{0F224FAC-ABDB-EC73-EA7A-4E95D92D60E0}"/>
          </ac:spMkLst>
        </pc:spChg>
        <pc:spChg chg="add del mod">
          <ac:chgData name="Rocky Yadav" userId="11ebbe7c8fe2fce2" providerId="LiveId" clId="{BAA8BF4A-A705-4009-A065-06F069F75F4D}" dt="2024-07-22T15:21:03.779" v="2177"/>
          <ac:spMkLst>
            <pc:docMk/>
            <pc:sldMk cId="600488065" sldId="275"/>
            <ac:spMk id="14" creationId="{D0F634D8-8333-ED10-AEFD-DCF59C98B8C6}"/>
          </ac:spMkLst>
        </pc:spChg>
      </pc:sldChg>
      <pc:sldChg chg="addSp delSp modSp new mod">
        <pc:chgData name="Rocky Yadav" userId="11ebbe7c8fe2fce2" providerId="LiveId" clId="{BAA8BF4A-A705-4009-A065-06F069F75F4D}" dt="2024-07-22T15:41:46.133" v="2387" actId="1076"/>
        <pc:sldMkLst>
          <pc:docMk/>
          <pc:sldMk cId="2567035384" sldId="276"/>
        </pc:sldMkLst>
        <pc:spChg chg="del mod">
          <ac:chgData name="Rocky Yadav" userId="11ebbe7c8fe2fce2" providerId="LiveId" clId="{BAA8BF4A-A705-4009-A065-06F069F75F4D}" dt="2024-07-22T15:36:08.635" v="2321" actId="478"/>
          <ac:spMkLst>
            <pc:docMk/>
            <pc:sldMk cId="2567035384" sldId="276"/>
            <ac:spMk id="2" creationId="{7386DFAE-0EEA-500F-73B1-E9FEFD023CD1}"/>
          </ac:spMkLst>
        </pc:spChg>
        <pc:spChg chg="add del mod">
          <ac:chgData name="Rocky Yadav" userId="11ebbe7c8fe2fce2" providerId="LiveId" clId="{BAA8BF4A-A705-4009-A065-06F069F75F4D}" dt="2024-07-22T15:39:01.262" v="2350" actId="478"/>
          <ac:spMkLst>
            <pc:docMk/>
            <pc:sldMk cId="2567035384" sldId="276"/>
            <ac:spMk id="3" creationId="{F0519CBE-EF68-C784-18EB-CBB8F1425943}"/>
          </ac:spMkLst>
        </pc:spChg>
        <pc:spChg chg="add mod">
          <ac:chgData name="Rocky Yadav" userId="11ebbe7c8fe2fce2" providerId="LiveId" clId="{BAA8BF4A-A705-4009-A065-06F069F75F4D}" dt="2024-07-22T15:37:49.036" v="2340"/>
          <ac:spMkLst>
            <pc:docMk/>
            <pc:sldMk cId="2567035384" sldId="276"/>
            <ac:spMk id="4" creationId="{BE8FB4E0-383F-8486-E26A-3D0A3881F30B}"/>
          </ac:spMkLst>
        </pc:spChg>
        <pc:spChg chg="add mod">
          <ac:chgData name="Rocky Yadav" userId="11ebbe7c8fe2fce2" providerId="LiveId" clId="{BAA8BF4A-A705-4009-A065-06F069F75F4D}" dt="2024-07-22T15:38:06.605" v="2346" actId="12"/>
          <ac:spMkLst>
            <pc:docMk/>
            <pc:sldMk cId="2567035384" sldId="276"/>
            <ac:spMk id="5" creationId="{51FC44D4-7B6A-98BA-A80A-5BFFAD22AAA1}"/>
          </ac:spMkLst>
        </pc:spChg>
        <pc:spChg chg="add del mod">
          <ac:chgData name="Rocky Yadav" userId="11ebbe7c8fe2fce2" providerId="LiveId" clId="{BAA8BF4A-A705-4009-A065-06F069F75F4D}" dt="2024-07-22T15:40:46.223" v="2377"/>
          <ac:spMkLst>
            <pc:docMk/>
            <pc:sldMk cId="2567035384" sldId="276"/>
            <ac:spMk id="6" creationId="{539C4623-71A2-F3BF-EA4A-A39611D8876A}"/>
          </ac:spMkLst>
        </pc:spChg>
        <pc:spChg chg="add mod">
          <ac:chgData name="Rocky Yadav" userId="11ebbe7c8fe2fce2" providerId="LiveId" clId="{BAA8BF4A-A705-4009-A065-06F069F75F4D}" dt="2024-07-22T15:41:09.550" v="2380" actId="14100"/>
          <ac:spMkLst>
            <pc:docMk/>
            <pc:sldMk cId="2567035384" sldId="276"/>
            <ac:spMk id="8" creationId="{A3F449D7-96AA-1621-BBA7-12D17F7E367C}"/>
          </ac:spMkLst>
        </pc:spChg>
        <pc:picChg chg="add mod">
          <ac:chgData name="Rocky Yadav" userId="11ebbe7c8fe2fce2" providerId="LiveId" clId="{BAA8BF4A-A705-4009-A065-06F069F75F4D}" dt="2024-07-22T15:41:46.133" v="2387" actId="1076"/>
          <ac:picMkLst>
            <pc:docMk/>
            <pc:sldMk cId="2567035384" sldId="276"/>
            <ac:picMk id="9" creationId="{A9E71FC0-2FBA-0C62-9C11-16403EC1D29D}"/>
          </ac:picMkLst>
        </pc:picChg>
      </pc:sldChg>
      <pc:sldChg chg="addSp modSp new mod">
        <pc:chgData name="Rocky Yadav" userId="11ebbe7c8fe2fce2" providerId="LiveId" clId="{BAA8BF4A-A705-4009-A065-06F069F75F4D}" dt="2024-07-22T16:55:15.129" v="2530" actId="1076"/>
        <pc:sldMkLst>
          <pc:docMk/>
          <pc:sldMk cId="855464161" sldId="277"/>
        </pc:sldMkLst>
        <pc:spChg chg="mod">
          <ac:chgData name="Rocky Yadav" userId="11ebbe7c8fe2fce2" providerId="LiveId" clId="{BAA8BF4A-A705-4009-A065-06F069F75F4D}" dt="2024-07-22T16:51:51.134" v="2436" actId="207"/>
          <ac:spMkLst>
            <pc:docMk/>
            <pc:sldMk cId="855464161" sldId="277"/>
            <ac:spMk id="2" creationId="{9511EF05-9C5C-1EA0-6CEB-942D2CD379D4}"/>
          </ac:spMkLst>
        </pc:spChg>
        <pc:spChg chg="add mod">
          <ac:chgData name="Rocky Yadav" userId="11ebbe7c8fe2fce2" providerId="LiveId" clId="{BAA8BF4A-A705-4009-A065-06F069F75F4D}" dt="2024-07-22T16:53:15.085" v="2496" actId="1076"/>
          <ac:spMkLst>
            <pc:docMk/>
            <pc:sldMk cId="855464161" sldId="277"/>
            <ac:spMk id="3" creationId="{9218DC16-FD0D-4AA7-9B5E-024B010F1671}"/>
          </ac:spMkLst>
        </pc:spChg>
        <pc:spChg chg="add mod">
          <ac:chgData name="Rocky Yadav" userId="11ebbe7c8fe2fce2" providerId="LiveId" clId="{BAA8BF4A-A705-4009-A065-06F069F75F4D}" dt="2024-07-22T16:54:08.069" v="2511" actId="207"/>
          <ac:spMkLst>
            <pc:docMk/>
            <pc:sldMk cId="855464161" sldId="277"/>
            <ac:spMk id="4" creationId="{EBB4A977-A0F9-2101-BF65-A3C9666AAC4D}"/>
          </ac:spMkLst>
        </pc:spChg>
        <pc:spChg chg="add mod">
          <ac:chgData name="Rocky Yadav" userId="11ebbe7c8fe2fce2" providerId="LiveId" clId="{BAA8BF4A-A705-4009-A065-06F069F75F4D}" dt="2024-07-22T16:55:15.129" v="2530" actId="1076"/>
          <ac:spMkLst>
            <pc:docMk/>
            <pc:sldMk cId="855464161" sldId="277"/>
            <ac:spMk id="7" creationId="{D7EA29C2-73FA-9F67-CCB9-E9B3C336BE9E}"/>
          </ac:spMkLst>
        </pc:spChg>
        <pc:picChg chg="add mod">
          <ac:chgData name="Rocky Yadav" userId="11ebbe7c8fe2fce2" providerId="LiveId" clId="{BAA8BF4A-A705-4009-A065-06F069F75F4D}" dt="2024-07-22T16:54:47.106" v="2519" actId="14100"/>
          <ac:picMkLst>
            <pc:docMk/>
            <pc:sldMk cId="855464161" sldId="277"/>
            <ac:picMk id="6" creationId="{1ABE8031-9001-397E-D942-1AD9E8F6836A}"/>
          </ac:picMkLst>
        </pc:picChg>
      </pc:sldChg>
      <pc:sldChg chg="addSp modSp new mod">
        <pc:chgData name="Rocky Yadav" userId="11ebbe7c8fe2fce2" providerId="LiveId" clId="{BAA8BF4A-A705-4009-A065-06F069F75F4D}" dt="2024-07-22T16:59:56.184" v="2631" actId="1076"/>
        <pc:sldMkLst>
          <pc:docMk/>
          <pc:sldMk cId="1767171980" sldId="278"/>
        </pc:sldMkLst>
        <pc:spChg chg="mod">
          <ac:chgData name="Rocky Yadav" userId="11ebbe7c8fe2fce2" providerId="LiveId" clId="{BAA8BF4A-A705-4009-A065-06F069F75F4D}" dt="2024-07-22T16:57:46.703" v="2600" actId="14100"/>
          <ac:spMkLst>
            <pc:docMk/>
            <pc:sldMk cId="1767171980" sldId="278"/>
            <ac:spMk id="2" creationId="{11FEF41A-1F2B-F309-F5F3-68ED317E59C7}"/>
          </ac:spMkLst>
        </pc:spChg>
        <pc:spChg chg="add mod">
          <ac:chgData name="Rocky Yadav" userId="11ebbe7c8fe2fce2" providerId="LiveId" clId="{BAA8BF4A-A705-4009-A065-06F069F75F4D}" dt="2024-07-22T16:58:29.742" v="2613" actId="14100"/>
          <ac:spMkLst>
            <pc:docMk/>
            <pc:sldMk cId="1767171980" sldId="278"/>
            <ac:spMk id="3" creationId="{3661C322-7D4E-9A2E-0AF6-839582A43F51}"/>
          </ac:spMkLst>
        </pc:spChg>
        <pc:spChg chg="add mod">
          <ac:chgData name="Rocky Yadav" userId="11ebbe7c8fe2fce2" providerId="LiveId" clId="{BAA8BF4A-A705-4009-A065-06F069F75F4D}" dt="2024-07-22T16:59:56.184" v="2631" actId="1076"/>
          <ac:spMkLst>
            <pc:docMk/>
            <pc:sldMk cId="1767171980" sldId="278"/>
            <ac:spMk id="6" creationId="{F9F4636D-DC07-2347-7D03-3A3638A381AD}"/>
          </ac:spMkLst>
        </pc:spChg>
        <pc:picChg chg="add mod">
          <ac:chgData name="Rocky Yadav" userId="11ebbe7c8fe2fce2" providerId="LiveId" clId="{BAA8BF4A-A705-4009-A065-06F069F75F4D}" dt="2024-07-22T16:59:31.861" v="2619" actId="14100"/>
          <ac:picMkLst>
            <pc:docMk/>
            <pc:sldMk cId="1767171980" sldId="278"/>
            <ac:picMk id="5" creationId="{3A231CDF-CFCA-F318-67C1-808B0279D05C}"/>
          </ac:picMkLst>
        </pc:picChg>
      </pc:sldChg>
      <pc:sldChg chg="addSp modSp new mod">
        <pc:chgData name="Rocky Yadav" userId="11ebbe7c8fe2fce2" providerId="LiveId" clId="{BAA8BF4A-A705-4009-A065-06F069F75F4D}" dt="2024-07-22T17:05:22.112" v="2834" actId="1076"/>
        <pc:sldMkLst>
          <pc:docMk/>
          <pc:sldMk cId="3875018774" sldId="279"/>
        </pc:sldMkLst>
        <pc:spChg chg="mod">
          <ac:chgData name="Rocky Yadav" userId="11ebbe7c8fe2fce2" providerId="LiveId" clId="{BAA8BF4A-A705-4009-A065-06F069F75F4D}" dt="2024-07-22T17:01:41.556" v="2666" actId="1076"/>
          <ac:spMkLst>
            <pc:docMk/>
            <pc:sldMk cId="3875018774" sldId="279"/>
            <ac:spMk id="2" creationId="{0D4665EA-EF00-B726-AD89-691B22C04B18}"/>
          </ac:spMkLst>
        </pc:spChg>
        <pc:spChg chg="add mod">
          <ac:chgData name="Rocky Yadav" userId="11ebbe7c8fe2fce2" providerId="LiveId" clId="{BAA8BF4A-A705-4009-A065-06F069F75F4D}" dt="2024-07-22T17:03:59.919" v="2818" actId="1076"/>
          <ac:spMkLst>
            <pc:docMk/>
            <pc:sldMk cId="3875018774" sldId="279"/>
            <ac:spMk id="3" creationId="{EBEE2BBC-9707-6DCA-2622-08701BCB22FC}"/>
          </ac:spMkLst>
        </pc:spChg>
        <pc:spChg chg="add mod">
          <ac:chgData name="Rocky Yadav" userId="11ebbe7c8fe2fce2" providerId="LiveId" clId="{BAA8BF4A-A705-4009-A065-06F069F75F4D}" dt="2024-07-22T17:05:22.112" v="2834" actId="1076"/>
          <ac:spMkLst>
            <pc:docMk/>
            <pc:sldMk cId="3875018774" sldId="279"/>
            <ac:spMk id="6" creationId="{EC32B662-0784-0D3A-0B61-83EE16C563FA}"/>
          </ac:spMkLst>
        </pc:spChg>
        <pc:picChg chg="add mod">
          <ac:chgData name="Rocky Yadav" userId="11ebbe7c8fe2fce2" providerId="LiveId" clId="{BAA8BF4A-A705-4009-A065-06F069F75F4D}" dt="2024-07-22T17:04:48.959" v="2822" actId="14100"/>
          <ac:picMkLst>
            <pc:docMk/>
            <pc:sldMk cId="3875018774" sldId="279"/>
            <ac:picMk id="5" creationId="{8AAE5318-60EF-3F91-41BD-5ACDDD49E4B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9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7/26/2024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7/26/2024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7/26/2024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rive.google.com/file/d/1mGY1doT8RRTgIS0eZsiexHOjUIel9pvo/view?usp=sharing" TargetMode="Externa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4221088"/>
            <a:ext cx="6028927" cy="6557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Flight Data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AnaLYSIS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3508646" cy="776064"/>
          </a:xfrm>
        </p:spPr>
        <p:txBody>
          <a:bodyPr>
            <a:normAutofit/>
          </a:bodyPr>
          <a:lstStyle/>
          <a:p>
            <a:r>
              <a:rPr lang="en-US" b="1" dirty="0"/>
              <a:t>Rocky Yadav</a:t>
            </a:r>
          </a:p>
          <a:p>
            <a:r>
              <a:rPr lang="en-US" b="1" dirty="0"/>
              <a:t>22 July 2024</a:t>
            </a:r>
          </a:p>
        </p:txBody>
      </p:sp>
      <p:pic>
        <p:nvPicPr>
          <p:cNvPr id="1026" name="Picture 2" descr="flight Vector Icons free download in SVG, PNG Format">
            <a:extLst>
              <a:ext uri="{FF2B5EF4-FFF2-40B4-BE49-F238E27FC236}">
                <a16:creationId xmlns:a16="http://schemas.microsoft.com/office/drawing/2014/main" id="{114C0497-A39B-E2DB-44C4-E3C558347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112474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plane Icon PNGs for Free Download">
            <a:extLst>
              <a:ext uri="{FF2B5EF4-FFF2-40B4-BE49-F238E27FC236}">
                <a16:creationId xmlns:a16="http://schemas.microsoft.com/office/drawing/2014/main" id="{FA7E061D-5A99-F878-809E-BA98E119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967" y="1074267"/>
            <a:ext cx="4320480" cy="23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5D9332-DBF2-43E5-A952-B91EE55F9F1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Blank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21AD0-B2F4-A1B4-05B6-FAAFE3DC0229}"/>
              </a:ext>
            </a:extLst>
          </p:cNvPr>
          <p:cNvSpPr txBox="1"/>
          <p:nvPr/>
        </p:nvSpPr>
        <p:spPr>
          <a:xfrm>
            <a:off x="333772" y="1871769"/>
            <a:ext cx="33843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accent4"/>
                </a:solidFill>
              </a:rPr>
              <a:t>CLASS WISE ANALYSIS</a:t>
            </a:r>
            <a:endParaRPr lang="en-IN" sz="3600" b="1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5A893-D70E-2152-28FB-1A6201EB0155}"/>
              </a:ext>
            </a:extLst>
          </p:cNvPr>
          <p:cNvSpPr txBox="1"/>
          <p:nvPr/>
        </p:nvSpPr>
        <p:spPr>
          <a:xfrm>
            <a:off x="693812" y="3284984"/>
            <a:ext cx="3816424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Economy class have more bookings than Business Class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B0F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Business class have higher mean price than Economy Class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D423C-8E04-307C-5E72-855207D4D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36" y="1871769"/>
            <a:ext cx="7678589" cy="4986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9D40E3-48DC-0AB0-5EF1-CC2D1CEA2527}"/>
              </a:ext>
            </a:extLst>
          </p:cNvPr>
          <p:cNvSpPr txBox="1"/>
          <p:nvPr/>
        </p:nvSpPr>
        <p:spPr>
          <a:xfrm>
            <a:off x="7318548" y="1196752"/>
            <a:ext cx="15121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accent4"/>
                </a:solidFill>
              </a:rPr>
              <a:t>CHART</a:t>
            </a:r>
            <a:endParaRPr lang="en-IN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BA6884-BFE4-0BAD-1760-7C722A910215}"/>
              </a:ext>
            </a:extLst>
          </p:cNvPr>
          <p:cNvSpPr txBox="1"/>
          <p:nvPr/>
        </p:nvSpPr>
        <p:spPr>
          <a:xfrm>
            <a:off x="189756" y="1588091"/>
            <a:ext cx="417646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accent4"/>
                </a:solidFill>
              </a:rPr>
              <a:t>DAYS_LEFT WISE ANALYSIS</a:t>
            </a:r>
            <a:endParaRPr lang="en-IN" sz="3600" b="1" dirty="0">
              <a:solidFill>
                <a:schemeClr val="accent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69684-13DB-630D-7255-379477F2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76" y="2132856"/>
            <a:ext cx="7318549" cy="4725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B2F9F0-39DE-516F-6020-9726E75F293B}"/>
              </a:ext>
            </a:extLst>
          </p:cNvPr>
          <p:cNvSpPr txBox="1"/>
          <p:nvPr/>
        </p:nvSpPr>
        <p:spPr>
          <a:xfrm>
            <a:off x="7629450" y="1292625"/>
            <a:ext cx="18002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accent4"/>
                </a:solidFill>
              </a:rPr>
              <a:t>CHART</a:t>
            </a:r>
            <a:endParaRPr lang="en-IN" sz="3600" b="1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508CA-3611-4E15-61EF-1457A7602BD4}"/>
              </a:ext>
            </a:extLst>
          </p:cNvPr>
          <p:cNvSpPr txBox="1"/>
          <p:nvPr/>
        </p:nvSpPr>
        <p:spPr>
          <a:xfrm>
            <a:off x="693812" y="3028252"/>
            <a:ext cx="381642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Mean Price is Higher when </a:t>
            </a:r>
            <a:r>
              <a:rPr lang="en-US" sz="2400" b="1" dirty="0" err="1">
                <a:solidFill>
                  <a:srgbClr val="00B0F0"/>
                </a:solidFill>
              </a:rPr>
              <a:t>days_Left</a:t>
            </a:r>
            <a:r>
              <a:rPr lang="en-US" sz="2400" b="1" dirty="0">
                <a:solidFill>
                  <a:srgbClr val="00B0F0"/>
                </a:solidFill>
              </a:rPr>
              <a:t> is low.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B0F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Mean price is lower when </a:t>
            </a:r>
            <a:r>
              <a:rPr lang="en-US" sz="2400" b="1" dirty="0" err="1">
                <a:solidFill>
                  <a:srgbClr val="00B0F0"/>
                </a:solidFill>
              </a:rPr>
              <a:t>Days_Left</a:t>
            </a:r>
            <a:r>
              <a:rPr lang="en-US" sz="2400" b="1" dirty="0">
                <a:solidFill>
                  <a:srgbClr val="00B0F0"/>
                </a:solidFill>
              </a:rPr>
              <a:t> is high.</a:t>
            </a:r>
            <a:endParaRPr lang="en-I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385372-57B8-D408-BA22-669D86B6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219" y="1393987"/>
            <a:ext cx="7822605" cy="5464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65ACEE-4286-3D25-B173-D21DCDBF9CF9}"/>
              </a:ext>
            </a:extLst>
          </p:cNvPr>
          <p:cNvSpPr txBox="1"/>
          <p:nvPr/>
        </p:nvSpPr>
        <p:spPr>
          <a:xfrm>
            <a:off x="0" y="1393987"/>
            <a:ext cx="4366219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accent4"/>
                </a:solidFill>
              </a:rPr>
              <a:t>AIRLINE AND DAYS_LEFT(1) WISE ANALYSIS</a:t>
            </a:r>
            <a:endParaRPr lang="en-IN" sz="36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98143-3B28-01EF-0649-D17FFDEE4DC2}"/>
              </a:ext>
            </a:extLst>
          </p:cNvPr>
          <p:cNvSpPr txBox="1"/>
          <p:nvPr/>
        </p:nvSpPr>
        <p:spPr>
          <a:xfrm>
            <a:off x="549796" y="3140968"/>
            <a:ext cx="36004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Vistara charges highest when </a:t>
            </a:r>
            <a:r>
              <a:rPr lang="en-US" sz="2400" b="1" dirty="0" err="1">
                <a:solidFill>
                  <a:srgbClr val="00B0F0"/>
                </a:solidFill>
              </a:rPr>
              <a:t>Days_Left</a:t>
            </a:r>
            <a:r>
              <a:rPr lang="en-US" sz="2400" b="1" dirty="0">
                <a:solidFill>
                  <a:srgbClr val="00B0F0"/>
                </a:solidFill>
              </a:rPr>
              <a:t> is 1.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B0F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B0F0"/>
                </a:solidFill>
              </a:rPr>
              <a:t>GO_First</a:t>
            </a:r>
            <a:r>
              <a:rPr lang="en-US" sz="2400" b="1" dirty="0">
                <a:solidFill>
                  <a:srgbClr val="00B0F0"/>
                </a:solidFill>
              </a:rPr>
              <a:t> charge is lowest when </a:t>
            </a:r>
            <a:r>
              <a:rPr lang="en-US" sz="2400" b="1" dirty="0" err="1">
                <a:solidFill>
                  <a:srgbClr val="00B0F0"/>
                </a:solidFill>
              </a:rPr>
              <a:t>Days_Left</a:t>
            </a:r>
            <a:r>
              <a:rPr lang="en-US" sz="2400" b="1" dirty="0">
                <a:solidFill>
                  <a:srgbClr val="00B0F0"/>
                </a:solidFill>
              </a:rPr>
              <a:t> is 1.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1C3D8-4DE2-859A-C8BD-EC0236DC581A}"/>
              </a:ext>
            </a:extLst>
          </p:cNvPr>
          <p:cNvSpPr txBox="1"/>
          <p:nvPr/>
        </p:nvSpPr>
        <p:spPr>
          <a:xfrm>
            <a:off x="7233405" y="692696"/>
            <a:ext cx="166931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accent4"/>
                </a:solidFill>
              </a:rPr>
              <a:t>CHART</a:t>
            </a:r>
            <a:endParaRPr lang="en-IN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D07138-65A4-9E64-0800-B7574F99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692696"/>
            <a:ext cx="9433048" cy="619472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b="1" dirty="0" err="1">
                <a:solidFill>
                  <a:schemeClr val="accent4"/>
                </a:solidFill>
              </a:rPr>
              <a:t>OverALL</a:t>
            </a:r>
            <a:r>
              <a:rPr lang="en-IN" b="1" dirty="0">
                <a:solidFill>
                  <a:schemeClr val="accent4"/>
                </a:solidFill>
              </a:rPr>
              <a:t> FINDINGS AND IMPLICATIONS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86C34-F08C-9454-192F-B6AC03F84B43}"/>
              </a:ext>
            </a:extLst>
          </p:cNvPr>
          <p:cNvSpPr txBox="1"/>
          <p:nvPr/>
        </p:nvSpPr>
        <p:spPr>
          <a:xfrm>
            <a:off x="837828" y="1312168"/>
            <a:ext cx="5112568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</a:rPr>
              <a:t>Vistara operate maximum number of flights and their mean price is highest.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N" sz="24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</a:rPr>
              <a:t>Economy Class have higher bookings and Business class have higher mean price.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N" sz="24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</a:rPr>
              <a:t>Mean price of  bookings closer to the departure day is higher and SpiceJet charge is highest when days left is 1.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N" sz="24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</a:rPr>
              <a:t>Number of flights having 1 stop and their mean price is highest.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E1ABD-396A-1CDE-2638-692594B0E582}"/>
              </a:ext>
            </a:extLst>
          </p:cNvPr>
          <p:cNvSpPr txBox="1"/>
          <p:nvPr/>
        </p:nvSpPr>
        <p:spPr>
          <a:xfrm>
            <a:off x="6598468" y="1315463"/>
            <a:ext cx="50405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</a:rPr>
              <a:t>Those airline having less flight need to increase number of flights.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N" sz="24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0070C0"/>
                </a:solidFill>
                <a:latin typeface="Arial" panose="020B0604020202020204" pitchFamily="34" charset="0"/>
              </a:rPr>
              <a:t>Last-minute bookings cost more, with SpiceJet maximizing revenue from urgent travelers, encouraging advance bookings for lower fares.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N" sz="24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</a:rPr>
              <a:t>Companies needs to encourage Business Class Booking as its mean price is high.</a:t>
            </a:r>
          </a:p>
        </p:txBody>
      </p:sp>
    </p:spTree>
    <p:extLst>
      <p:ext uri="{BB962C8B-B14F-4D97-AF65-F5344CB8AC3E}">
        <p14:creationId xmlns:p14="http://schemas.microsoft.com/office/powerpoint/2010/main" val="60048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FC44D4-7B6A-98BA-A80A-5BFFAD22AAA1}"/>
              </a:ext>
            </a:extLst>
          </p:cNvPr>
          <p:cNvSpPr txBox="1"/>
          <p:nvPr/>
        </p:nvSpPr>
        <p:spPr>
          <a:xfrm>
            <a:off x="477788" y="404664"/>
            <a:ext cx="518457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accent4"/>
                </a:solidFill>
              </a:rPr>
              <a:t>Conclusion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49D7-96AA-1621-BBA7-12D17F7E367C}"/>
              </a:ext>
            </a:extLst>
          </p:cNvPr>
          <p:cNvSpPr txBox="1"/>
          <p:nvPr/>
        </p:nvSpPr>
        <p:spPr>
          <a:xfrm>
            <a:off x="909836" y="1196752"/>
            <a:ext cx="78488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Vistara operates the most flights with the highest mean price, indicating a strong market presence and premium services, while SpiceJet operates the least with a focused service strategy.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AirAsia has the lowest mean price, appealing to budget-conscious travelers, while Vistara targets premium segments with higher prices.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 Delhi-Hyderabad route is the least expensive, making it a cost-effective travel option, whereas the Bangalore-Chennai route is the most expensive, possibly due to high demand.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Most flights have one stop with the highest mean price, attracting convenience-seeking travelers, while night flights are the most expensive and late-night flights are the cheapest, appealing to budget travelers. </a:t>
            </a:r>
          </a:p>
        </p:txBody>
      </p:sp>
      <p:pic>
        <p:nvPicPr>
          <p:cNvPr id="9" name="Graphic 8" descr="Blackboard">
            <a:extLst>
              <a:ext uri="{FF2B5EF4-FFF2-40B4-BE49-F238E27FC236}">
                <a16:creationId xmlns:a16="http://schemas.microsoft.com/office/drawing/2014/main" id="{A9E71FC0-2FBA-0C62-9C11-16403EC1D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4692" y="2060848"/>
            <a:ext cx="331236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3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EF05-9C5C-1EA0-6CEB-942D2CD3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88824" cy="1024136"/>
          </a:xfrm>
          <a:solidFill>
            <a:srgbClr val="9CC41E"/>
          </a:solidFill>
        </p:spPr>
        <p:txBody>
          <a:bodyPr/>
          <a:lstStyle/>
          <a:p>
            <a:r>
              <a:rPr lang="en-IN" b="1" dirty="0"/>
              <a:t>                    </a:t>
            </a:r>
            <a:r>
              <a:rPr lang="en-IN" b="1" dirty="0">
                <a:solidFill>
                  <a:srgbClr val="7030A0"/>
                </a:solidFill>
              </a:rPr>
              <a:t>SOME OTHER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8DC16-FD0D-4AA7-9B5E-024B010F1671}"/>
              </a:ext>
            </a:extLst>
          </p:cNvPr>
          <p:cNvSpPr txBox="1"/>
          <p:nvPr/>
        </p:nvSpPr>
        <p:spPr>
          <a:xfrm>
            <a:off x="189756" y="1772816"/>
            <a:ext cx="396044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accent4"/>
                </a:solidFill>
              </a:rPr>
              <a:t>BUSIEST AIRPORT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4A977-A0F9-2101-BF65-A3C9666AAC4D}"/>
              </a:ext>
            </a:extLst>
          </p:cNvPr>
          <p:cNvSpPr txBox="1"/>
          <p:nvPr/>
        </p:nvSpPr>
        <p:spPr>
          <a:xfrm>
            <a:off x="693812" y="3284984"/>
            <a:ext cx="3672408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Mumbai is the busiest airport in the country among top 6 airports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B0F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Chennai is least busiest </a:t>
            </a:r>
            <a:r>
              <a:rPr lang="en-US" sz="2400" b="1" dirty="0" err="1">
                <a:solidFill>
                  <a:srgbClr val="00B0F0"/>
                </a:solidFill>
              </a:rPr>
              <a:t>airpost</a:t>
            </a:r>
            <a:r>
              <a:rPr lang="en-US" sz="2400" b="1" dirty="0">
                <a:solidFill>
                  <a:srgbClr val="00B0F0"/>
                </a:solidFill>
              </a:rPr>
              <a:t> among top 6 airports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6" name="Picture 5" descr="A graph of a number of different cities">
            <a:extLst>
              <a:ext uri="{FF2B5EF4-FFF2-40B4-BE49-F238E27FC236}">
                <a16:creationId xmlns:a16="http://schemas.microsoft.com/office/drawing/2014/main" id="{1ABE8031-9001-397E-D942-1AD9E8F68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492896"/>
            <a:ext cx="7534573" cy="4365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EA29C2-73FA-9F67-CCB9-E9B3C336BE9E}"/>
              </a:ext>
            </a:extLst>
          </p:cNvPr>
          <p:cNvSpPr txBox="1"/>
          <p:nvPr/>
        </p:nvSpPr>
        <p:spPr>
          <a:xfrm>
            <a:off x="7750596" y="1844823"/>
            <a:ext cx="316835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3200" b="1" dirty="0">
                <a:solidFill>
                  <a:schemeClr val="accent4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85546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F41A-1F2B-F309-F5F3-68ED317E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1268760"/>
            <a:ext cx="5256584" cy="122413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chemeClr val="accent4"/>
                </a:solidFill>
              </a:rPr>
              <a:t>TIMES (OF DAY) WISE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1C322-7D4E-9A2E-0AF6-839582A43F51}"/>
              </a:ext>
            </a:extLst>
          </p:cNvPr>
          <p:cNvSpPr txBox="1"/>
          <p:nvPr/>
        </p:nvSpPr>
        <p:spPr>
          <a:xfrm>
            <a:off x="981844" y="2780928"/>
            <a:ext cx="374441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Flights starting and ending journey at Evening is highest.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B0F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Flights starting and ending journey at </a:t>
            </a:r>
            <a:r>
              <a:rPr lang="en-US" sz="2400" b="1" dirty="0" err="1">
                <a:solidFill>
                  <a:srgbClr val="00B0F0"/>
                </a:solidFill>
              </a:rPr>
              <a:t>Late_Night</a:t>
            </a:r>
            <a:r>
              <a:rPr lang="en-US" sz="2400" b="1" dirty="0">
                <a:solidFill>
                  <a:srgbClr val="00B0F0"/>
                </a:solidFill>
              </a:rPr>
              <a:t> is highest.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31CDF-CFCA-F318-67C1-808B0279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5" y="2060848"/>
            <a:ext cx="6598469" cy="4797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4636D-DC07-2347-7D03-3A3638A381AD}"/>
              </a:ext>
            </a:extLst>
          </p:cNvPr>
          <p:cNvSpPr txBox="1"/>
          <p:nvPr/>
        </p:nvSpPr>
        <p:spPr>
          <a:xfrm>
            <a:off x="8254652" y="1268760"/>
            <a:ext cx="280831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3600" b="1" dirty="0">
                <a:solidFill>
                  <a:schemeClr val="accent4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671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65EA-EF00-B726-AD89-691B22C0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1124744"/>
            <a:ext cx="4320480" cy="110953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/>
                </a:solidFill>
              </a:rPr>
              <a:t>BUSIEST ROUTES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E2BBC-9707-6DCA-2622-08701BCB22FC}"/>
              </a:ext>
            </a:extLst>
          </p:cNvPr>
          <p:cNvSpPr txBox="1"/>
          <p:nvPr/>
        </p:nvSpPr>
        <p:spPr>
          <a:xfrm>
            <a:off x="837828" y="2636912"/>
            <a:ext cx="403244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F0"/>
                </a:solidFill>
              </a:rPr>
              <a:t>Delhi – Mumbai is the busiest route among top 6.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N" sz="2400" b="1" dirty="0">
              <a:solidFill>
                <a:srgbClr val="00B0F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F0"/>
                </a:solidFill>
              </a:rPr>
              <a:t>Delhi  - Kolkata is least busiest route among top 6.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E5318-60EF-3F91-41BD-5ACDDD49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76" y="1772816"/>
            <a:ext cx="7318549" cy="5085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32B662-0784-0D3A-0B61-83EE16C563FA}"/>
              </a:ext>
            </a:extLst>
          </p:cNvPr>
          <p:cNvSpPr txBox="1"/>
          <p:nvPr/>
        </p:nvSpPr>
        <p:spPr>
          <a:xfrm>
            <a:off x="7894613" y="980728"/>
            <a:ext cx="388843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3600" b="1" dirty="0">
                <a:solidFill>
                  <a:schemeClr val="accent4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87501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2204864"/>
            <a:ext cx="5760640" cy="43434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CHARTS &amp; FINDINGS</a:t>
            </a:r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1"/>
                </a:solidFill>
              </a:rPr>
              <a:t> OVERALL FINDINGS  AND IMPLICATIONS </a:t>
            </a:r>
            <a:endParaRPr lang="en-US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 OTHER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D1AD2-B9E4-0312-D011-DDB8EA968D01}"/>
              </a:ext>
            </a:extLst>
          </p:cNvPr>
          <p:cNvSpPr txBox="1"/>
          <p:nvPr/>
        </p:nvSpPr>
        <p:spPr>
          <a:xfrm>
            <a:off x="3286100" y="69269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6000" b="1" dirty="0">
                <a:solidFill>
                  <a:schemeClr val="accent6">
                    <a:lumMod val="50000"/>
                  </a:schemeClr>
                </a:solidFill>
              </a:rPr>
              <a:t>OUTLINE</a:t>
            </a:r>
          </a:p>
        </p:txBody>
      </p:sp>
      <p:pic>
        <p:nvPicPr>
          <p:cNvPr id="7" name="Graphic 17" descr="Checklist">
            <a:extLst>
              <a:ext uri="{FF2B5EF4-FFF2-40B4-BE49-F238E27FC236}">
                <a16:creationId xmlns:a16="http://schemas.microsoft.com/office/drawing/2014/main" id="{FDEAAB70-5B46-7FB0-68A5-1C7908052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8388" y="1988840"/>
            <a:ext cx="4285457" cy="38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476672"/>
            <a:ext cx="4516758" cy="69148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A6D6E-DD51-DB11-20C1-F218DE800AB5}"/>
              </a:ext>
            </a:extLst>
          </p:cNvPr>
          <p:cNvSpPr txBox="1"/>
          <p:nvPr/>
        </p:nvSpPr>
        <p:spPr>
          <a:xfrm>
            <a:off x="1737340" y="2549585"/>
            <a:ext cx="4392488" cy="301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B0F0"/>
                </a:solidFill>
              </a:rPr>
              <a:t>ANALYSING THE TOTAL NUMBER OF FLIGHT ON  DIFFERENT PARAMETERS</a:t>
            </a:r>
          </a:p>
          <a:p>
            <a:endParaRPr lang="en-IN" sz="24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B0F0"/>
                </a:solidFill>
              </a:rPr>
              <a:t>ANALYSING THE MEAN PRICE ON DIFFERENT PARAMETERS</a:t>
            </a:r>
          </a:p>
          <a:p>
            <a:pPr>
              <a:lnSpc>
                <a:spcPct val="90000"/>
              </a:lnSpc>
            </a:pP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7C69B-5A93-CD2A-0258-A60D7C2652F8}"/>
              </a:ext>
            </a:extLst>
          </p:cNvPr>
          <p:cNvSpPr txBox="1"/>
          <p:nvPr/>
        </p:nvSpPr>
        <p:spPr>
          <a:xfrm>
            <a:off x="1341884" y="1556792"/>
            <a:ext cx="806489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IN" sz="3200" b="1" dirty="0"/>
              <a:t>ANALYSIS OF FLIGHT’S TICKET PRICE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IN" sz="3200" b="1" dirty="0"/>
              <a:t>OBJECTIVE</a:t>
            </a:r>
          </a:p>
        </p:txBody>
      </p:sp>
      <p:pic>
        <p:nvPicPr>
          <p:cNvPr id="8" name="Graphic 7" descr="Chat">
            <a:extLst>
              <a:ext uri="{FF2B5EF4-FFF2-40B4-BE49-F238E27FC236}">
                <a16:creationId xmlns:a16="http://schemas.microsoft.com/office/drawing/2014/main" id="{776659EF-9C81-AF2F-5635-F8EEF3A88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516" y="2132856"/>
            <a:ext cx="3554188" cy="366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METHODOLOGY</a:t>
            </a:r>
          </a:p>
        </p:txBody>
      </p:sp>
      <p:pic>
        <p:nvPicPr>
          <p:cNvPr id="7" name="Graphic 6" descr="Statistics with solid fill">
            <a:extLst>
              <a:ext uri="{FF2B5EF4-FFF2-40B4-BE49-F238E27FC236}">
                <a16:creationId xmlns:a16="http://schemas.microsoft.com/office/drawing/2014/main" id="{DFAB014A-A01D-C5D5-FF87-B39B21362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93812" y="1700808"/>
            <a:ext cx="4343400" cy="43434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Data Collection Source</a:t>
            </a:r>
          </a:p>
          <a:p>
            <a:r>
              <a:rPr lang="en-US" dirty="0">
                <a:hlinkClick r:id="rId5"/>
              </a:rPr>
              <a:t>https://drive.google.com/file/d/1mGY1doT8RRTgIS0eZsiexHOjUIel9pvo/view?usp=sharing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>
                <a:solidFill>
                  <a:srgbClr val="00B0F0"/>
                </a:solidFill>
              </a:rPr>
              <a:t>Data Exploration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B0F0"/>
                </a:solidFill>
              </a:rPr>
              <a:t> Data Cleaning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00B0F0"/>
                </a:solidFill>
              </a:rPr>
              <a:t>      Removing nulls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00B0F0"/>
                </a:solidFill>
              </a:rPr>
              <a:t>      Removing outliers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00B0F0"/>
                </a:solidFill>
              </a:rPr>
              <a:t>      </a:t>
            </a:r>
            <a:r>
              <a:rPr lang="en-IN" b="1">
                <a:solidFill>
                  <a:srgbClr val="00B0F0"/>
                </a:solidFill>
              </a:rPr>
              <a:t>Dropping Columns </a:t>
            </a:r>
            <a:endParaRPr lang="en-IN" b="1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B0F0"/>
                </a:solidFill>
              </a:rPr>
              <a:t> Data Visualization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B0F0"/>
                </a:solidFill>
              </a:rPr>
              <a:t> Conclusion</a:t>
            </a:r>
            <a:endParaRPr lang="en-US" b="1" dirty="0">
              <a:solidFill>
                <a:srgbClr val="00B0F0"/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88825" cy="908720"/>
          </a:xfrm>
          <a:gradFill>
            <a:gsLst>
              <a:gs pos="100000">
                <a:srgbClr val="A3D285"/>
              </a:gs>
              <a:gs pos="0">
                <a:srgbClr val="9CC41E"/>
              </a:gs>
            </a:gsLst>
            <a:lin ang="5400000" scaled="1"/>
          </a:gradFill>
        </p:spPr>
        <p:txBody>
          <a:bodyPr/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                       CHART AND FINDINGS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756" y="1844824"/>
            <a:ext cx="3672408" cy="1080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accent4"/>
                </a:solidFill>
              </a:rPr>
              <a:t> AIRLINE WISE        ANALYSIS</a:t>
            </a:r>
          </a:p>
        </p:txBody>
      </p:sp>
      <p:pic>
        <p:nvPicPr>
          <p:cNvPr id="8" name="Picture 7" descr="A close-up of several bars">
            <a:extLst>
              <a:ext uri="{FF2B5EF4-FFF2-40B4-BE49-F238E27FC236}">
                <a16:creationId xmlns:a16="http://schemas.microsoft.com/office/drawing/2014/main" id="{43CD2EEA-9563-424B-3CF1-BD6F0423A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1844824"/>
            <a:ext cx="8182645" cy="5013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EDF0CA-2267-D5F7-9671-3CD5A5D304B4}"/>
              </a:ext>
            </a:extLst>
          </p:cNvPr>
          <p:cNvSpPr txBox="1"/>
          <p:nvPr/>
        </p:nvSpPr>
        <p:spPr>
          <a:xfrm>
            <a:off x="189756" y="2996952"/>
            <a:ext cx="36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F0"/>
                </a:solidFill>
              </a:rPr>
              <a:t>Vistara operates maximum number of flights and </a:t>
            </a:r>
            <a:r>
              <a:rPr lang="en-US" sz="2400" b="1" dirty="0" err="1">
                <a:solidFill>
                  <a:srgbClr val="00B0F0"/>
                </a:solidFill>
              </a:rPr>
              <a:t>Spicejet</a:t>
            </a:r>
            <a:r>
              <a:rPr lang="en-US" sz="2400" b="1" dirty="0">
                <a:solidFill>
                  <a:srgbClr val="00B0F0"/>
                </a:solidFill>
              </a:rPr>
              <a:t> operates least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00B0F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F0"/>
                </a:solidFill>
              </a:rPr>
              <a:t>Mean price of </a:t>
            </a:r>
            <a:r>
              <a:rPr lang="en-US" sz="2400" b="1" dirty="0" err="1">
                <a:solidFill>
                  <a:srgbClr val="00B0F0"/>
                </a:solidFill>
              </a:rPr>
              <a:t>vistara</a:t>
            </a:r>
            <a:r>
              <a:rPr lang="en-US" sz="2400" b="1" dirty="0">
                <a:solidFill>
                  <a:srgbClr val="00B0F0"/>
                </a:solidFill>
              </a:rPr>
              <a:t> is highest and AirAsia having least</a:t>
            </a:r>
            <a:endParaRPr lang="en-I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6751-51F3-7A48-237F-DD3A8CA2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1196752"/>
            <a:ext cx="3672408" cy="119553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accent4"/>
                </a:solidFill>
              </a:rPr>
              <a:t>S</a:t>
            </a:r>
            <a:r>
              <a:rPr lang="en-IN" sz="3200" b="1" dirty="0" err="1">
                <a:solidFill>
                  <a:schemeClr val="accent4"/>
                </a:solidFill>
              </a:rPr>
              <a:t>oURCE</a:t>
            </a:r>
            <a:r>
              <a:rPr lang="en-IN" sz="3200" b="1" dirty="0">
                <a:solidFill>
                  <a:schemeClr val="accent4"/>
                </a:solidFill>
              </a:rPr>
              <a:t> CITY WISE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E6654-15AF-FBB0-C44F-017D08FE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88" y="3906"/>
            <a:ext cx="8110637" cy="3384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2E6EC1-14F6-C22D-E3CA-C4938F882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7" y="3458824"/>
            <a:ext cx="8110637" cy="3428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AED513-C8FD-80B9-DBDA-3AFC0A3BAD7A}"/>
              </a:ext>
            </a:extLst>
          </p:cNvPr>
          <p:cNvSpPr txBox="1"/>
          <p:nvPr/>
        </p:nvSpPr>
        <p:spPr>
          <a:xfrm>
            <a:off x="8686700" y="3789040"/>
            <a:ext cx="331236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Delhi is the source of most flights.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B0F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Mean Price of both class is highest at Kolkata.</a:t>
            </a:r>
            <a:endParaRPr lang="en-I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7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9756" y="1402139"/>
            <a:ext cx="2880320" cy="1008111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accent4"/>
                </a:solidFill>
              </a:rPr>
              <a:t>ROUTE WISE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29E8FB-09D7-CD4A-0152-652ACFFCF73E}"/>
              </a:ext>
            </a:extLst>
          </p:cNvPr>
          <p:cNvSpPr txBox="1"/>
          <p:nvPr/>
        </p:nvSpPr>
        <p:spPr>
          <a:xfrm>
            <a:off x="549796" y="3083535"/>
            <a:ext cx="396044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F0"/>
                </a:solidFill>
              </a:rPr>
              <a:t>Delhi - Hyderabad is the Least Expensive route. 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00B0F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b="1" dirty="0" err="1">
                <a:solidFill>
                  <a:srgbClr val="00B0F0"/>
                </a:solidFill>
              </a:rPr>
              <a:t>Banglore</a:t>
            </a:r>
            <a:r>
              <a:rPr lang="en-US" sz="2400" b="1" dirty="0">
                <a:solidFill>
                  <a:srgbClr val="00B0F0"/>
                </a:solidFill>
              </a:rPr>
              <a:t> - Chennai is Most Expensive Route.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3AD62-3C20-0C79-76CC-1C1F7ABA258A}"/>
              </a:ext>
            </a:extLst>
          </p:cNvPr>
          <p:cNvSpPr txBox="1"/>
          <p:nvPr/>
        </p:nvSpPr>
        <p:spPr>
          <a:xfrm>
            <a:off x="7606580" y="1134373"/>
            <a:ext cx="187220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3200" b="1" dirty="0">
                <a:solidFill>
                  <a:schemeClr val="accent4"/>
                </a:solidFill>
              </a:rPr>
              <a:t>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A11DA-96C3-DE40-E2FB-034812E5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94" y="1916832"/>
            <a:ext cx="7750597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3772" y="1756732"/>
            <a:ext cx="4818633" cy="1056319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/>
                </a:solidFill>
              </a:rPr>
              <a:t>Stops Wise Analysis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7174532" y="764704"/>
            <a:ext cx="2016224" cy="64807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AC7B6-A2D8-193B-0036-B37C4D22F406}"/>
              </a:ext>
            </a:extLst>
          </p:cNvPr>
          <p:cNvSpPr txBox="1"/>
          <p:nvPr/>
        </p:nvSpPr>
        <p:spPr>
          <a:xfrm>
            <a:off x="477788" y="3454896"/>
            <a:ext cx="3672408" cy="227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Most Flights have one Stops.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 Price of flight having one stop is highest.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N" sz="2400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91500-B687-0A80-F29B-94D024667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196" y="1364420"/>
            <a:ext cx="8038629" cy="549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316631"/>
            <a:ext cx="4248472" cy="1267544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/>
                </a:solidFill>
              </a:rPr>
              <a:t>Time (OF DAY ) WISE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BD25F-01D4-C6DA-8135-ECF5300D917D}"/>
              </a:ext>
            </a:extLst>
          </p:cNvPr>
          <p:cNvSpPr txBox="1"/>
          <p:nvPr/>
        </p:nvSpPr>
        <p:spPr>
          <a:xfrm>
            <a:off x="693812" y="3140968"/>
            <a:ext cx="374441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Night Flight have the highest mean price.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B0F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B0F0"/>
                </a:solidFill>
              </a:rPr>
              <a:t>Late_Night</a:t>
            </a:r>
            <a:r>
              <a:rPr lang="en-US" sz="2400" b="1" dirty="0">
                <a:solidFill>
                  <a:srgbClr val="00B0F0"/>
                </a:solidFill>
              </a:rPr>
              <a:t> have lowest mean price.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B0F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Mean Price of both classes is highest in morning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5" name="Picture 4" descr="A graph of blue rectangular bars">
            <a:extLst>
              <a:ext uri="{FF2B5EF4-FFF2-40B4-BE49-F238E27FC236}">
                <a16:creationId xmlns:a16="http://schemas.microsoft.com/office/drawing/2014/main" id="{2CC96F34-9BDC-C690-2360-7D6110416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0"/>
            <a:ext cx="7606581" cy="3168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2437B3-6FBF-7642-0347-346E60C31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244" y="3212976"/>
            <a:ext cx="7578214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.potx" id="{67E1CE12-4E7F-4E00-8450-70E8A44C0BA6}" vid="{5B359CD9-B23F-44EB-BBF8-9808683E469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621</TotalTime>
  <Words>617</Words>
  <Application>Microsoft Office PowerPoint</Application>
  <PresentationFormat>Custom</PresentationFormat>
  <Paragraphs>108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Segoe UI</vt:lpstr>
      <vt:lpstr>Wingdings</vt:lpstr>
      <vt:lpstr>World Presentation 16x9</vt:lpstr>
      <vt:lpstr>Flight Data AnaLYSIS</vt:lpstr>
      <vt:lpstr>PowerPoint Presentation</vt:lpstr>
      <vt:lpstr>INTRODUCTION</vt:lpstr>
      <vt:lpstr>METHODOLOGY</vt:lpstr>
      <vt:lpstr>                       CHART AND FINDINGS</vt:lpstr>
      <vt:lpstr>SoURCE CITY WISE ANALYSIS</vt:lpstr>
      <vt:lpstr>PowerPoint Presentation</vt:lpstr>
      <vt:lpstr>Stops Wise Analysis</vt:lpstr>
      <vt:lpstr>Time (OF DAY ) WISE ANALYSIS</vt:lpstr>
      <vt:lpstr>Blank slide</vt:lpstr>
      <vt:lpstr>PowerPoint Presentation</vt:lpstr>
      <vt:lpstr>PowerPoint Presentation</vt:lpstr>
      <vt:lpstr>OverALL FINDINGS AND IMPLICATIONS</vt:lpstr>
      <vt:lpstr>PowerPoint Presentation</vt:lpstr>
      <vt:lpstr>                    SOME OTHER ANALYSIS</vt:lpstr>
      <vt:lpstr>TIMES (OF DAY) WISE ANALYSIS</vt:lpstr>
      <vt:lpstr>BUSIEST ROUTES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Rocky Yadav</dc:creator>
  <cp:lastModifiedBy>Rocky Yadav</cp:lastModifiedBy>
  <cp:revision>8</cp:revision>
  <dcterms:created xsi:type="dcterms:W3CDTF">2024-07-21T14:03:35Z</dcterms:created>
  <dcterms:modified xsi:type="dcterms:W3CDTF">2024-07-26T16:46:03Z</dcterms:modified>
</cp:coreProperties>
</file>