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cky0724-TM/aicte_projec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owto/howto_website_create_portfolio.asp" TargetMode="External"/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lowbite.com/blocks/marketing/portfoli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Manjunath Rajkumar Gavandi-GOVERNMENT POLYTECHNIC SOLAPUR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3038524"/>
            <a:ext cx="101851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Students often face challenges in organizing study schedules and tracking academic tasks.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This planner helps users create, view, and manage study goals with reminders and visual  timelines.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The goal is to boost productivity and time management.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 Tasks and progress can be saved locally.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511229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04203"/>
            <a:ext cx="10574690" cy="466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Navigation &amp; Section Setup</a:t>
            </a:r>
            <a:endParaRPr lang="en-US" dirty="0"/>
          </a:p>
          <a:p>
            <a:pPr lvl="1"/>
            <a:r>
              <a:rPr lang="en-US" dirty="0"/>
              <a:t>Create a fixed top navigation for easy section access using anchor links.</a:t>
            </a:r>
          </a:p>
          <a:p>
            <a:pPr lvl="1"/>
            <a:r>
              <a:rPr lang="en-US" dirty="0"/>
              <a:t>Organize the page into distinct sections: Hero, About, Skills, Projects, and Contact, each with suitable headings and content.</a:t>
            </a:r>
          </a:p>
          <a:p>
            <a:r>
              <a:rPr lang="en-US" b="1" dirty="0"/>
              <a:t>Hero Section Animation</a:t>
            </a:r>
            <a:endParaRPr lang="en-US" dirty="0"/>
          </a:p>
          <a:p>
            <a:pPr lvl="1"/>
            <a:r>
              <a:rPr lang="en-US" dirty="0"/>
              <a:t>Display the developer’s name, role, and call-to-action buttons in an animated hero area.</a:t>
            </a:r>
          </a:p>
          <a:p>
            <a:pPr lvl="1"/>
            <a:r>
              <a:rPr lang="en-US" dirty="0"/>
              <a:t>Use AOS and GSAP libraries to trigger entrance animations for text and images when the page loads.</a:t>
            </a:r>
          </a:p>
          <a:p>
            <a:r>
              <a:rPr lang="en-US" b="1" dirty="0"/>
              <a:t>About &amp; Skills Presentation</a:t>
            </a:r>
            <a:endParaRPr lang="en-US" dirty="0"/>
          </a:p>
          <a:p>
            <a:pPr lvl="1"/>
            <a:r>
              <a:rPr lang="en-US" dirty="0"/>
              <a:t>Show a brief introduction and core values in the About section, including an image and descriptive points.</a:t>
            </a:r>
          </a:p>
          <a:p>
            <a:pPr lvl="1"/>
            <a:r>
              <a:rPr lang="en-US" dirty="0"/>
              <a:t>List major skill categories using styled cards, each with an icon and a list of related technologies.</a:t>
            </a:r>
          </a:p>
          <a:p>
            <a:r>
              <a:rPr lang="en-US" b="1" dirty="0"/>
              <a:t>Projects Showcase</a:t>
            </a:r>
            <a:endParaRPr lang="en-US" dirty="0"/>
          </a:p>
          <a:p>
            <a:pPr lvl="1"/>
            <a:r>
              <a:rPr lang="en-US" dirty="0"/>
              <a:t>Present recent or featured projects as cards in a responsive grid layout, including image, title, description, and tech stack badges.</a:t>
            </a:r>
          </a:p>
          <a:p>
            <a:pPr lvl="1"/>
            <a:r>
              <a:rPr lang="en-US" dirty="0"/>
              <a:t>Animate project entries on scroll using AOS library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b="1" dirty="0">
                <a:hlinkClick r:id="rId2"/>
              </a:rPr>
              <a:t>https://github.com/Rocky0724-TM/aicte_project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00024"/>
            <a:ext cx="1053685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creators to showcase skills and projects without expensive web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portfolio management by avoiding complicated frameworks and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Delivers an attractive, animated browsing experience that impresses potential clients and employers.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833980"/>
            <a:ext cx="7454348" cy="160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dirty="0"/>
              <a:t>Add backend integration for dynamic content and contact form functionality.</a:t>
            </a:r>
          </a:p>
          <a:p>
            <a:r>
              <a:rPr lang="en-IN" dirty="0"/>
              <a:t>Include blog, testimonials, and case studies for enhanced credibility.</a:t>
            </a:r>
          </a:p>
          <a:p>
            <a:r>
              <a:rPr lang="en-IN" dirty="0"/>
              <a:t>Implement AI chatbots for improved visitor interaction.</a:t>
            </a:r>
          </a:p>
          <a:p>
            <a:r>
              <a:rPr lang="en-IN" dirty="0"/>
              <a:t>Upgrade to PWA for better mobile experience and offline access.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</a:p>
          <a:p>
            <a:pPr marL="305435" indent="-305435"/>
            <a:r>
              <a:rPr lang="en-US" sz="2400" dirty="0">
                <a:hlinkClick r:id="rId2"/>
              </a:rPr>
              <a:t>Get started with Bootstrap · Bootstrap v5.3</a:t>
            </a:r>
            <a:endParaRPr lang="en-US" sz="2400" dirty="0"/>
          </a:p>
          <a:p>
            <a:pPr marL="305435" indent="-305435"/>
            <a:r>
              <a:rPr lang="en-IN" sz="2400" dirty="0">
                <a:hlinkClick r:id="rId3"/>
              </a:rPr>
              <a:t>https://www.w3schools.com/howto/howto_website_create_portfolio.asp</a:t>
            </a:r>
            <a:endParaRPr lang="en-IN" sz="2400" dirty="0"/>
          </a:p>
          <a:p>
            <a:pPr marL="305435" indent="-305435"/>
            <a:r>
              <a:rPr lang="en-IN" sz="2400">
                <a:hlinkClick r:id="rId4"/>
              </a:rPr>
              <a:t>https://flowbite.com/blocks/marketing/portfolio/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46</TotalTime>
  <Words>471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Portfolio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Rakshita gavandi</cp:lastModifiedBy>
  <cp:revision>48</cp:revision>
  <dcterms:created xsi:type="dcterms:W3CDTF">2021-05-26T16:50:10Z</dcterms:created>
  <dcterms:modified xsi:type="dcterms:W3CDTF">2025-09-19T14:50:32Z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