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15074900" cy="20104100"/>
  <p:defaultTextStyle>
    <a:defPPr>
      <a:defRPr lang="en-US"/>
    </a:defPPr>
    <a:lvl1pPr marL="0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1pPr>
    <a:lvl2pPr marL="998205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2pPr>
    <a:lvl3pPr marL="1996410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3pPr>
    <a:lvl4pPr marL="2994614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4pPr>
    <a:lvl5pPr marL="3992819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5pPr>
    <a:lvl6pPr marL="4991024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6pPr>
    <a:lvl7pPr marL="5989229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7pPr>
    <a:lvl8pPr marL="6987433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8pPr>
    <a:lvl9pPr marL="7985638" algn="l" defTabSz="1996410" rtl="0" eaLnBrk="1" latinLnBrk="0" hangingPunct="1">
      <a:defRPr sz="39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849"/>
  </p:normalViewPr>
  <p:slideViewPr>
    <p:cSldViewPr>
      <p:cViewPr>
        <p:scale>
          <a:sx n="33" d="100"/>
          <a:sy n="33" d="100"/>
        </p:scale>
        <p:origin x="2052" y="42"/>
      </p:cViewPr>
      <p:guideLst>
        <p:guide orient="horz" pos="6288"/>
        <p:guide pos="47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bo Zhao" userId="aa636872a851fcd7" providerId="LiveId" clId="{A3F2789A-5B64-A64A-854A-BE66EFECE067}"/>
    <pc:docChg chg="modSld">
      <pc:chgData name="Xuebo Zhao" userId="aa636872a851fcd7" providerId="LiveId" clId="{A3F2789A-5B64-A64A-854A-BE66EFECE067}" dt="2024-08-05T12:33:58.801" v="80" actId="14100"/>
      <pc:docMkLst>
        <pc:docMk/>
      </pc:docMkLst>
      <pc:sldChg chg="modSp mod">
        <pc:chgData name="Xuebo Zhao" userId="aa636872a851fcd7" providerId="LiveId" clId="{A3F2789A-5B64-A64A-854A-BE66EFECE067}" dt="2024-08-05T12:33:58.801" v="80" actId="14100"/>
        <pc:sldMkLst>
          <pc:docMk/>
          <pc:sldMk cId="0" sldId="256"/>
        </pc:sldMkLst>
        <pc:spChg chg="mod">
          <ac:chgData name="Xuebo Zhao" userId="aa636872a851fcd7" providerId="LiveId" clId="{A3F2789A-5B64-A64A-854A-BE66EFECE067}" dt="2024-08-05T12:31:10.777" v="53" actId="14100"/>
          <ac:spMkLst>
            <pc:docMk/>
            <pc:sldMk cId="0" sldId="256"/>
            <ac:spMk id="9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0:56.071" v="49" actId="103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1:06.677" v="52" actId="107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1:02.077" v="50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3:08.554" v="78" actId="255"/>
          <ac:spMkLst>
            <pc:docMk/>
            <pc:sldMk cId="0" sldId="256"/>
            <ac:spMk id="49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3:08.554" v="78" actId="255"/>
          <ac:spMkLst>
            <pc:docMk/>
            <pc:sldMk cId="0" sldId="256"/>
            <ac:spMk id="988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1:56.744" v="60" actId="1076"/>
          <ac:spMkLst>
            <pc:docMk/>
            <pc:sldMk cId="0" sldId="256"/>
            <ac:spMk id="995" creationId="{00000000-0000-0000-0000-000000000000}"/>
          </ac:spMkLst>
        </pc:spChg>
        <pc:spChg chg="mod">
          <ac:chgData name="Xuebo Zhao" userId="aa636872a851fcd7" providerId="LiveId" clId="{A3F2789A-5B64-A64A-854A-BE66EFECE067}" dt="2024-08-05T12:32:11.237" v="65" actId="20577"/>
          <ac:spMkLst>
            <pc:docMk/>
            <pc:sldMk cId="0" sldId="256"/>
            <ac:spMk id="996" creationId="{00000000-0000-0000-0000-000000000000}"/>
          </ac:spMkLst>
        </pc:spChg>
        <pc:spChg chg="mod">
          <ac:chgData name="Xuebo Zhao" userId="aa636872a851fcd7" providerId="LiveId" clId="{A3F2789A-5B64-A64A-854A-BE66EFECE067}" dt="2024-08-05T12:29:06.362" v="26" actId="20577"/>
          <ac:spMkLst>
            <pc:docMk/>
            <pc:sldMk cId="0" sldId="256"/>
            <ac:spMk id="998" creationId="{00000000-0000-0000-0000-000000000000}"/>
          </ac:spMkLst>
        </pc:spChg>
        <pc:grpChg chg="mod">
          <ac:chgData name="Xuebo Zhao" userId="aa636872a851fcd7" providerId="LiveId" clId="{A3F2789A-5B64-A64A-854A-BE66EFECE067}" dt="2024-08-05T12:33:58.801" v="80" actId="14100"/>
          <ac:grpSpMkLst>
            <pc:docMk/>
            <pc:sldMk cId="0" sldId="256"/>
            <ac:grpSpMk id="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3256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539163" y="0"/>
            <a:ext cx="653256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3C50-AB4D-4907-A8C7-C8808153912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94275" y="2513013"/>
            <a:ext cx="508635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08125" y="9675813"/>
            <a:ext cx="120586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53256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539163" y="19096038"/>
            <a:ext cx="653256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5AD5-6A6C-4246-BE2A-01208A69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1pPr>
    <a:lvl2pPr marL="998205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2pPr>
    <a:lvl3pPr marL="1996410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3pPr>
    <a:lvl4pPr marL="2994614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4pPr>
    <a:lvl5pPr marL="3992819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5pPr>
    <a:lvl6pPr marL="4991024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6pPr>
    <a:lvl7pPr marL="5989229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7pPr>
    <a:lvl8pPr marL="6987433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8pPr>
    <a:lvl9pPr marL="7985638" algn="l" defTabSz="1996410" rtl="0" eaLnBrk="1" latinLnBrk="0" hangingPunct="1">
      <a:defRPr sz="2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E5AD5-6A6C-4246-BE2A-01208A691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9920" y="13606273"/>
            <a:ext cx="27992427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39840" y="24579073"/>
            <a:ext cx="230525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9589" y="286560"/>
            <a:ext cx="29373088" cy="1562287"/>
          </a:xfrm>
        </p:spPr>
        <p:txBody>
          <a:bodyPr lIns="0" tIns="0" rIns="0" bIns="0"/>
          <a:lstStyle>
            <a:lvl1pPr>
              <a:defRPr sz="10152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9589" y="286560"/>
            <a:ext cx="29373088" cy="1562287"/>
          </a:xfrm>
        </p:spPr>
        <p:txBody>
          <a:bodyPr lIns="0" tIns="0" rIns="0" bIns="0"/>
          <a:lstStyle>
            <a:lvl1pPr>
              <a:defRPr sz="10152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46612" y="10094977"/>
            <a:ext cx="14325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960116" y="10094977"/>
            <a:ext cx="14325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9589" y="286560"/>
            <a:ext cx="29373088" cy="1562287"/>
          </a:xfrm>
        </p:spPr>
        <p:txBody>
          <a:bodyPr lIns="0" tIns="0" rIns="0" bIns="0"/>
          <a:lstStyle>
            <a:lvl1pPr>
              <a:defRPr sz="10152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32925333" cy="4638659"/>
          </a:xfrm>
          <a:custGeom>
            <a:avLst/>
            <a:gdLst/>
            <a:ahLst/>
            <a:cxnLst/>
            <a:rect l="l" t="t" r="r" b="b"/>
            <a:pathLst>
              <a:path w="15078075" h="2124710">
                <a:moveTo>
                  <a:pt x="15078075" y="0"/>
                </a:moveTo>
                <a:lnTo>
                  <a:pt x="0" y="0"/>
                </a:lnTo>
                <a:lnTo>
                  <a:pt x="0" y="2124583"/>
                </a:lnTo>
                <a:lnTo>
                  <a:pt x="15078075" y="2124583"/>
                </a:lnTo>
                <a:lnTo>
                  <a:pt x="15078075" y="0"/>
                </a:lnTo>
                <a:close/>
              </a:path>
            </a:pathLst>
          </a:custGeom>
          <a:solidFill>
            <a:srgbClr val="1B75BC"/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17" name="bg object 17"/>
          <p:cNvSpPr/>
          <p:nvPr/>
        </p:nvSpPr>
        <p:spPr>
          <a:xfrm>
            <a:off x="1" y="4638382"/>
            <a:ext cx="32925333" cy="0"/>
          </a:xfrm>
          <a:custGeom>
            <a:avLst/>
            <a:gdLst/>
            <a:ahLst/>
            <a:cxnLst/>
            <a:rect l="l" t="t" r="r" b="b"/>
            <a:pathLst>
              <a:path w="15078075">
                <a:moveTo>
                  <a:pt x="15078075" y="0"/>
                </a:moveTo>
                <a:lnTo>
                  <a:pt x="0" y="0"/>
                </a:lnTo>
              </a:path>
            </a:pathLst>
          </a:custGeom>
          <a:ln w="581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18" name="bg object 18"/>
          <p:cNvSpPr/>
          <p:nvPr/>
        </p:nvSpPr>
        <p:spPr>
          <a:xfrm>
            <a:off x="148404" y="16720565"/>
            <a:ext cx="10061327" cy="1244924"/>
          </a:xfrm>
          <a:custGeom>
            <a:avLst/>
            <a:gdLst/>
            <a:ahLst/>
            <a:cxnLst/>
            <a:rect l="l" t="t" r="r" b="b"/>
            <a:pathLst>
              <a:path w="4607560" h="570229">
                <a:moveTo>
                  <a:pt x="4607189" y="0"/>
                </a:moveTo>
                <a:lnTo>
                  <a:pt x="0" y="0"/>
                </a:lnTo>
                <a:lnTo>
                  <a:pt x="0" y="569825"/>
                </a:lnTo>
                <a:lnTo>
                  <a:pt x="4607189" y="569825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19" name="bg object 19"/>
          <p:cNvSpPr/>
          <p:nvPr/>
        </p:nvSpPr>
        <p:spPr>
          <a:xfrm>
            <a:off x="148404" y="21701494"/>
            <a:ext cx="10061327" cy="1143722"/>
          </a:xfrm>
          <a:custGeom>
            <a:avLst/>
            <a:gdLst/>
            <a:ahLst/>
            <a:cxnLst/>
            <a:rect l="l" t="t" r="r" b="b"/>
            <a:pathLst>
              <a:path w="4607560" h="523875">
                <a:moveTo>
                  <a:pt x="4607189" y="0"/>
                </a:moveTo>
                <a:lnTo>
                  <a:pt x="0" y="0"/>
                </a:lnTo>
                <a:lnTo>
                  <a:pt x="0" y="523544"/>
                </a:lnTo>
                <a:lnTo>
                  <a:pt x="4607189" y="523544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20" name="bg object 20"/>
          <p:cNvSpPr/>
          <p:nvPr/>
        </p:nvSpPr>
        <p:spPr>
          <a:xfrm>
            <a:off x="187718" y="4977586"/>
            <a:ext cx="10061327" cy="1143722"/>
          </a:xfrm>
          <a:custGeom>
            <a:avLst/>
            <a:gdLst/>
            <a:ahLst/>
            <a:cxnLst/>
            <a:rect l="l" t="t" r="r" b="b"/>
            <a:pathLst>
              <a:path w="4607560" h="523875">
                <a:moveTo>
                  <a:pt x="4607189" y="0"/>
                </a:moveTo>
                <a:lnTo>
                  <a:pt x="0" y="0"/>
                </a:lnTo>
                <a:lnTo>
                  <a:pt x="0" y="523544"/>
                </a:lnTo>
                <a:lnTo>
                  <a:pt x="4607189" y="523544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9589" y="286560"/>
            <a:ext cx="29373088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6613" y="10094977"/>
            <a:ext cx="29639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96971" y="40818819"/>
            <a:ext cx="10538325" cy="604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46613" y="40818819"/>
            <a:ext cx="7574420" cy="604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711233" y="40818819"/>
            <a:ext cx="7574420" cy="604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8159">
        <a:defRPr>
          <a:latin typeface="+mn-lt"/>
          <a:ea typeface="+mn-ea"/>
          <a:cs typeface="+mn-cs"/>
        </a:defRPr>
      </a:lvl2pPr>
      <a:lvl3pPr marL="1996318">
        <a:defRPr>
          <a:latin typeface="+mn-lt"/>
          <a:ea typeface="+mn-ea"/>
          <a:cs typeface="+mn-cs"/>
        </a:defRPr>
      </a:lvl3pPr>
      <a:lvl4pPr marL="2994477">
        <a:defRPr>
          <a:latin typeface="+mn-lt"/>
          <a:ea typeface="+mn-ea"/>
          <a:cs typeface="+mn-cs"/>
        </a:defRPr>
      </a:lvl4pPr>
      <a:lvl5pPr marL="3992636">
        <a:defRPr>
          <a:latin typeface="+mn-lt"/>
          <a:ea typeface="+mn-ea"/>
          <a:cs typeface="+mn-cs"/>
        </a:defRPr>
      </a:lvl5pPr>
      <a:lvl6pPr marL="4990795">
        <a:defRPr>
          <a:latin typeface="+mn-lt"/>
          <a:ea typeface="+mn-ea"/>
          <a:cs typeface="+mn-cs"/>
        </a:defRPr>
      </a:lvl6pPr>
      <a:lvl7pPr marL="5988954">
        <a:defRPr>
          <a:latin typeface="+mn-lt"/>
          <a:ea typeface="+mn-ea"/>
          <a:cs typeface="+mn-cs"/>
        </a:defRPr>
      </a:lvl7pPr>
      <a:lvl8pPr marL="6987113">
        <a:defRPr>
          <a:latin typeface="+mn-lt"/>
          <a:ea typeface="+mn-ea"/>
          <a:cs typeface="+mn-cs"/>
        </a:defRPr>
      </a:lvl8pPr>
      <a:lvl9pPr marL="798527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8159">
        <a:defRPr>
          <a:latin typeface="+mn-lt"/>
          <a:ea typeface="+mn-ea"/>
          <a:cs typeface="+mn-cs"/>
        </a:defRPr>
      </a:lvl2pPr>
      <a:lvl3pPr marL="1996318">
        <a:defRPr>
          <a:latin typeface="+mn-lt"/>
          <a:ea typeface="+mn-ea"/>
          <a:cs typeface="+mn-cs"/>
        </a:defRPr>
      </a:lvl3pPr>
      <a:lvl4pPr marL="2994477">
        <a:defRPr>
          <a:latin typeface="+mn-lt"/>
          <a:ea typeface="+mn-ea"/>
          <a:cs typeface="+mn-cs"/>
        </a:defRPr>
      </a:lvl4pPr>
      <a:lvl5pPr marL="3992636">
        <a:defRPr>
          <a:latin typeface="+mn-lt"/>
          <a:ea typeface="+mn-ea"/>
          <a:cs typeface="+mn-cs"/>
        </a:defRPr>
      </a:lvl5pPr>
      <a:lvl6pPr marL="4990795">
        <a:defRPr>
          <a:latin typeface="+mn-lt"/>
          <a:ea typeface="+mn-ea"/>
          <a:cs typeface="+mn-cs"/>
        </a:defRPr>
      </a:lvl6pPr>
      <a:lvl7pPr marL="5988954">
        <a:defRPr>
          <a:latin typeface="+mn-lt"/>
          <a:ea typeface="+mn-ea"/>
          <a:cs typeface="+mn-cs"/>
        </a:defRPr>
      </a:lvl7pPr>
      <a:lvl8pPr marL="6987113">
        <a:defRPr>
          <a:latin typeface="+mn-lt"/>
          <a:ea typeface="+mn-ea"/>
          <a:cs typeface="+mn-cs"/>
        </a:defRPr>
      </a:lvl8pPr>
      <a:lvl9pPr marL="798527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679" y="286561"/>
            <a:ext cx="28577802" cy="1590285"/>
          </a:xfrm>
          <a:prstGeom prst="rect">
            <a:avLst/>
          </a:prstGeom>
        </p:spPr>
        <p:txBody>
          <a:bodyPr vert="horz" wrap="square" lIns="0" tIns="27727" rIns="0" bIns="0" rtlCol="0">
            <a:spAutoFit/>
          </a:bodyPr>
          <a:lstStyle/>
          <a:p>
            <a:pPr marL="27727">
              <a:spcBef>
                <a:spcPts val="218"/>
              </a:spcBef>
            </a:pPr>
            <a:r>
              <a:rPr spc="164" dirty="0"/>
              <a:t>Gene-based</a:t>
            </a:r>
            <a:r>
              <a:rPr spc="76" dirty="0"/>
              <a:t> </a:t>
            </a:r>
            <a:r>
              <a:rPr spc="175" dirty="0"/>
              <a:t>Pan-genome</a:t>
            </a:r>
            <a:r>
              <a:rPr spc="-491" dirty="0"/>
              <a:t> </a:t>
            </a:r>
            <a:r>
              <a:rPr spc="142" dirty="0"/>
              <a:t>Analysis</a:t>
            </a:r>
            <a:r>
              <a:rPr spc="87" dirty="0"/>
              <a:t> </a:t>
            </a:r>
            <a:r>
              <a:rPr spc="120" dirty="0"/>
              <a:t>of</a:t>
            </a:r>
            <a:r>
              <a:rPr spc="65" dirty="0"/>
              <a:t> </a:t>
            </a:r>
            <a:r>
              <a:rPr spc="164" dirty="0"/>
              <a:t>Cucumber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12" y="4675488"/>
            <a:ext cx="32862377" cy="28120789"/>
            <a:chOff x="0" y="2094177"/>
            <a:chExt cx="15052414" cy="12999720"/>
          </a:xfrm>
        </p:grpSpPr>
        <p:sp>
          <p:nvSpPr>
            <p:cNvPr id="4" name="object 4"/>
            <p:cNvSpPr/>
            <p:nvPr/>
          </p:nvSpPr>
          <p:spPr>
            <a:xfrm>
              <a:off x="25682" y="2094177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17451" y="-29085"/>
                  </a:moveTo>
                  <a:lnTo>
                    <a:pt x="17451" y="29085"/>
                  </a:lnTo>
                </a:path>
              </a:pathLst>
            </a:custGeom>
            <a:ln w="349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" name="object 6"/>
            <p:cNvSpPr/>
            <p:nvPr/>
          </p:nvSpPr>
          <p:spPr>
            <a:xfrm>
              <a:off x="15017489" y="2094177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17451" y="-29085"/>
                  </a:moveTo>
                  <a:lnTo>
                    <a:pt x="17451" y="29085"/>
                  </a:lnTo>
                </a:path>
              </a:pathLst>
            </a:custGeom>
            <a:ln w="349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" name="object 7"/>
            <p:cNvSpPr/>
            <p:nvPr/>
          </p:nvSpPr>
          <p:spPr>
            <a:xfrm>
              <a:off x="4787127" y="2094177"/>
              <a:ext cx="635" cy="12999720"/>
            </a:xfrm>
            <a:custGeom>
              <a:avLst/>
              <a:gdLst/>
              <a:ahLst/>
              <a:cxnLst/>
              <a:rect l="l" t="t" r="r" b="b"/>
              <a:pathLst>
                <a:path w="635" h="12999719">
                  <a:moveTo>
                    <a:pt x="221" y="0"/>
                  </a:moveTo>
                  <a:lnTo>
                    <a:pt x="0" y="12999197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5083265"/>
              <a:ext cx="4787265" cy="10160"/>
            </a:xfrm>
            <a:custGeom>
              <a:avLst/>
              <a:gdLst/>
              <a:ahLst/>
              <a:cxnLst/>
              <a:rect l="l" t="t" r="r" b="b"/>
              <a:pathLst>
                <a:path w="4787265" h="10159">
                  <a:moveTo>
                    <a:pt x="0" y="0"/>
                  </a:moveTo>
                  <a:lnTo>
                    <a:pt x="4787131" y="10103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" name="object 9"/>
            <p:cNvSpPr/>
            <p:nvPr/>
          </p:nvSpPr>
          <p:spPr>
            <a:xfrm flipH="1">
              <a:off x="6889819" y="4823478"/>
              <a:ext cx="45719" cy="2121699"/>
            </a:xfrm>
            <a:custGeom>
              <a:avLst/>
              <a:gdLst/>
              <a:ahLst/>
              <a:cxnLst/>
              <a:rect l="l" t="t" r="r" b="b"/>
              <a:pathLst>
                <a:path h="1928495">
                  <a:moveTo>
                    <a:pt x="0" y="1928155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7820" y="4804270"/>
            <a:ext cx="4129874" cy="1373291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>
              <a:spcBef>
                <a:spcPts val="229"/>
              </a:spcBef>
            </a:pPr>
            <a:r>
              <a:rPr sz="8733" dirty="0">
                <a:solidFill>
                  <a:srgbClr val="231F20"/>
                </a:solidFill>
                <a:latin typeface="Arial MT"/>
                <a:cs typeface="Arial MT"/>
              </a:rPr>
              <a:t>Abstract</a:t>
            </a:r>
            <a:endParaRPr sz="8733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9150" y="4977585"/>
            <a:ext cx="9870668" cy="1154162"/>
          </a:xfrm>
          <a:prstGeom prst="rect">
            <a:avLst/>
          </a:prstGeom>
          <a:solidFill>
            <a:srgbClr val="00AEEF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16452">
              <a:lnSpc>
                <a:spcPts val="8995"/>
              </a:lnSpc>
            </a:pPr>
            <a:r>
              <a:rPr sz="8733" spc="-33" dirty="0">
                <a:solidFill>
                  <a:srgbClr val="231F20"/>
                </a:solidFill>
                <a:latin typeface="Arial MT"/>
                <a:cs typeface="Arial MT"/>
              </a:rPr>
              <a:t>Workflow</a:t>
            </a:r>
            <a:r>
              <a:rPr sz="8733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8733" dirty="0">
                <a:solidFill>
                  <a:srgbClr val="231F20"/>
                </a:solidFill>
                <a:latin typeface="Arial MT"/>
                <a:cs typeface="Arial MT"/>
              </a:rPr>
              <a:t>&amp;</a:t>
            </a:r>
            <a:r>
              <a:rPr sz="8733" spc="-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8733" spc="-11" dirty="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endParaRPr sz="8733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6136" y="6556703"/>
            <a:ext cx="9206616" cy="695708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56837" rIns="0" bIns="0" rtlCol="0">
            <a:spAutoFit/>
          </a:bodyPr>
          <a:lstStyle/>
          <a:p>
            <a:pPr marL="2746324">
              <a:spcBef>
                <a:spcPts val="445"/>
              </a:spcBef>
            </a:pP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Protein</a:t>
            </a:r>
            <a:r>
              <a:rPr sz="4148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Sequence</a:t>
            </a:r>
            <a:endParaRPr sz="4148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45108" y="7329321"/>
            <a:ext cx="0" cy="2054539"/>
          </a:xfrm>
          <a:custGeom>
            <a:avLst/>
            <a:gdLst/>
            <a:ahLst/>
            <a:cxnLst/>
            <a:rect l="l" t="t" r="r" b="b"/>
            <a:pathLst>
              <a:path h="941070">
                <a:moveTo>
                  <a:pt x="0" y="940913"/>
                </a:moveTo>
                <a:lnTo>
                  <a:pt x="0" y="0"/>
                </a:lnTo>
              </a:path>
            </a:pathLst>
          </a:custGeom>
          <a:ln w="2908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14" name="object 14"/>
          <p:cNvSpPr/>
          <p:nvPr/>
        </p:nvSpPr>
        <p:spPr>
          <a:xfrm>
            <a:off x="14909965" y="8909943"/>
            <a:ext cx="471352" cy="558689"/>
          </a:xfrm>
          <a:custGeom>
            <a:avLst/>
            <a:gdLst/>
            <a:ahLst/>
            <a:cxnLst/>
            <a:rect l="l" t="t" r="r" b="b"/>
            <a:pathLst>
              <a:path w="215900" h="255904">
                <a:moveTo>
                  <a:pt x="215415" y="0"/>
                </a:moveTo>
                <a:lnTo>
                  <a:pt x="107704" y="45757"/>
                </a:lnTo>
                <a:lnTo>
                  <a:pt x="0" y="0"/>
                </a:lnTo>
                <a:lnTo>
                  <a:pt x="107704" y="255326"/>
                </a:lnTo>
                <a:lnTo>
                  <a:pt x="2154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15" name="object 15"/>
          <p:cNvSpPr txBox="1"/>
          <p:nvPr/>
        </p:nvSpPr>
        <p:spPr>
          <a:xfrm>
            <a:off x="10660836" y="15256573"/>
            <a:ext cx="9206616" cy="692911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54067" rIns="0" bIns="0" rtlCol="0">
            <a:spAutoFit/>
          </a:bodyPr>
          <a:lstStyle/>
          <a:p>
            <a:pPr marL="744460" algn="ctr">
              <a:spcBef>
                <a:spcPts val="426"/>
              </a:spcBef>
            </a:pPr>
            <a:r>
              <a:rPr lang="en-US" sz="4148" spc="-186" dirty="0">
                <a:solidFill>
                  <a:srgbClr val="FFFFFF"/>
                </a:solidFill>
                <a:latin typeface="Arial MT"/>
                <a:cs typeface="Arial MT"/>
              </a:rPr>
              <a:t>Presence/absence variation (PAV)</a:t>
            </a:r>
            <a:endParaRPr sz="4148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09965" y="14705300"/>
            <a:ext cx="471352" cy="558689"/>
          </a:xfrm>
          <a:custGeom>
            <a:avLst/>
            <a:gdLst/>
            <a:ahLst/>
            <a:cxnLst/>
            <a:rect l="l" t="t" r="r" b="b"/>
            <a:pathLst>
              <a:path w="215900" h="255904">
                <a:moveTo>
                  <a:pt x="215415" y="0"/>
                </a:moveTo>
                <a:lnTo>
                  <a:pt x="107704" y="45757"/>
                </a:lnTo>
                <a:lnTo>
                  <a:pt x="0" y="0"/>
                </a:lnTo>
                <a:lnTo>
                  <a:pt x="107704" y="255326"/>
                </a:lnTo>
                <a:lnTo>
                  <a:pt x="2154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17" name="object 17"/>
          <p:cNvSpPr txBox="1"/>
          <p:nvPr/>
        </p:nvSpPr>
        <p:spPr>
          <a:xfrm>
            <a:off x="10989991" y="7571928"/>
            <a:ext cx="4121558" cy="1391362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27727" algn="ctr">
              <a:spcBef>
                <a:spcPts val="240"/>
              </a:spcBef>
            </a:pP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Identify</a:t>
            </a:r>
            <a:r>
              <a:rPr sz="2947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 err="1">
                <a:solidFill>
                  <a:srgbClr val="231F20"/>
                </a:solidFill>
                <a:latin typeface="Arial MT"/>
                <a:cs typeface="Arial MT"/>
              </a:rPr>
              <a:t>orthogroups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(gene</a:t>
            </a:r>
            <a:r>
              <a:rPr lang="en-US" sz="2947" spc="-1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families) of</a:t>
            </a:r>
            <a:r>
              <a:rPr lang="en-US" sz="2947" spc="-8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lang="en-US" sz="2947" spc="-76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pangenomes</a:t>
            </a:r>
            <a:endParaRPr lang="en-US" sz="2947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00638" y="9495459"/>
            <a:ext cx="9206616" cy="687312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48522" rIns="0" bIns="0" rtlCol="0">
            <a:spAutoFit/>
          </a:bodyPr>
          <a:lstStyle/>
          <a:p>
            <a:pPr marL="510168" algn="ctr">
              <a:spcBef>
                <a:spcPts val="382"/>
              </a:spcBef>
            </a:pP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Gene-Families</a:t>
            </a:r>
            <a:endParaRPr sz="4148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75377" y="27752032"/>
            <a:ext cx="4188248" cy="1372350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27727" marR="11091" algn="just">
              <a:lnSpc>
                <a:spcPct val="100699"/>
              </a:lnSpc>
              <a:spcBef>
                <a:spcPts val="207"/>
              </a:spcBef>
            </a:pP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GO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enrichment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analysis to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determine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significantly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enriched process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39530" y="21075577"/>
            <a:ext cx="3958336" cy="2288498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26340" marR="11091" indent="1386" algn="just">
              <a:lnSpc>
                <a:spcPct val="100699"/>
              </a:lnSpc>
              <a:spcBef>
                <a:spcPts val="207"/>
              </a:spcBef>
            </a:pP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Identify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g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enes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with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signific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nt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ly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differen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t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occur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re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nce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frequenc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ies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between</a:t>
            </a:r>
            <a:r>
              <a:rPr lang="en-US" sz="2947" dirty="0"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cultivated and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wild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accessions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41792" y="12218128"/>
            <a:ext cx="3953812" cy="1372350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R="11091" indent="27727" algn="just">
              <a:lnSpc>
                <a:spcPct val="100699"/>
              </a:lnSpc>
              <a:spcBef>
                <a:spcPts val="207"/>
              </a:spcBef>
            </a:pP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Identify</a:t>
            </a:r>
            <a:r>
              <a:rPr sz="2947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-44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ore-</a:t>
            </a:r>
            <a:r>
              <a:rPr sz="2947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2947" spc="-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2947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increasing number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genomes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36848" y="16230631"/>
            <a:ext cx="3877641" cy="2746573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195473" marR="178837" algn="just">
              <a:lnSpc>
                <a:spcPct val="100699"/>
              </a:lnSpc>
              <a:spcBef>
                <a:spcPts val="207"/>
              </a:spcBef>
            </a:pP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Calculate</a:t>
            </a:r>
            <a:r>
              <a:rPr sz="2947" spc="-17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occur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re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nce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frequency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each</a:t>
            </a:r>
            <a:r>
              <a:rPr sz="2947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2947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family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across the pangenome and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among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different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2947" spc="-1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-120" dirty="0">
                <a:solidFill>
                  <a:srgbClr val="231F20"/>
                </a:solidFill>
                <a:latin typeface="Arial MT"/>
                <a:cs typeface="Arial MT"/>
              </a:rPr>
              <a:t>groups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307" y="18038740"/>
            <a:ext cx="9865053" cy="3457740"/>
          </a:xfrm>
          <a:prstGeom prst="rect">
            <a:avLst/>
          </a:prstGeom>
        </p:spPr>
        <p:txBody>
          <a:bodyPr vert="horz" wrap="square" lIns="0" tIns="24954" rIns="0" bIns="0" rtlCol="0">
            <a:spAutoFit/>
          </a:bodyPr>
          <a:lstStyle/>
          <a:p>
            <a:pPr marL="255083" marR="603054" indent="-228745" algn="just">
              <a:lnSpc>
                <a:spcPct val="102600"/>
              </a:lnSpc>
              <a:spcBef>
                <a:spcPts val="196"/>
              </a:spcBef>
              <a:buChar char="•"/>
              <a:tabLst>
                <a:tab pos="256471" algn="l"/>
              </a:tabLst>
            </a:pP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Cu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cu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mber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22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one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729" spc="76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most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important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agricultural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crops</a:t>
            </a:r>
            <a:r>
              <a:rPr lang="en-US"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worldwide</a:t>
            </a:r>
            <a:endParaRPr sz="2729" dirty="0">
              <a:latin typeface="Arial MT"/>
              <a:cs typeface="Arial MT"/>
            </a:endParaRPr>
          </a:p>
          <a:p>
            <a:pPr marL="255083" marR="11091" indent="-228745" algn="just">
              <a:lnSpc>
                <a:spcPct val="102600"/>
              </a:lnSpc>
              <a:buChar char="•"/>
              <a:tabLst>
                <a:tab pos="256471" algn="l"/>
              </a:tabLst>
            </a:pP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Different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species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/accessions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unique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express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unique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traits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2729" spc="76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climate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adaption,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729" spc="65" dirty="0">
                <a:solidFill>
                  <a:srgbClr val="231F20"/>
                </a:solidFill>
                <a:latin typeface="Arial MT"/>
                <a:cs typeface="Arial MT"/>
              </a:rPr>
              <a:t>great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potential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breeding</a:t>
            </a:r>
            <a:endParaRPr sz="2729" dirty="0">
              <a:latin typeface="Arial MT"/>
              <a:cs typeface="Arial MT"/>
            </a:endParaRPr>
          </a:p>
          <a:p>
            <a:pPr marL="255083" marR="396491" indent="-228745" algn="just">
              <a:lnSpc>
                <a:spcPct val="102600"/>
              </a:lnSpc>
              <a:buChar char="•"/>
              <a:tabLst>
                <a:tab pos="256471" algn="l"/>
              </a:tabLst>
            </a:pP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Pangenomic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advantage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over</a:t>
            </a:r>
            <a:r>
              <a:rPr sz="2729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singe reference genome </a:t>
            </a:r>
            <a:r>
              <a:rPr lang="en-US" sz="2729" spc="55" dirty="0">
                <a:solidFill>
                  <a:srgbClr val="231F20"/>
                </a:solidFill>
                <a:latin typeface="Arial MT"/>
                <a:cs typeface="Arial MT"/>
              </a:rPr>
              <a:t>approache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s,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a pangenome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covers</a:t>
            </a:r>
            <a:r>
              <a:rPr lang="en-US" sz="2729" spc="44" dirty="0">
                <a:solidFill>
                  <a:srgbClr val="231F20"/>
                </a:solidFill>
                <a:latin typeface="Arial MT"/>
                <a:cs typeface="Arial MT"/>
              </a:rPr>
              <a:t> the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complete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genetic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variation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the</a:t>
            </a:r>
            <a:r>
              <a:rPr lang="en-US"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target</a:t>
            </a:r>
            <a:r>
              <a:rPr sz="2729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44" dirty="0">
                <a:solidFill>
                  <a:srgbClr val="231F20"/>
                </a:solidFill>
                <a:latin typeface="Arial MT"/>
                <a:cs typeface="Arial MT"/>
              </a:rPr>
              <a:t>species.</a:t>
            </a:r>
            <a:endParaRPr sz="2729" dirty="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40961" y="2498601"/>
            <a:ext cx="5651855" cy="179564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2946207" y="11252497"/>
            <a:ext cx="9586645" cy="488519"/>
          </a:xfrm>
          <a:prstGeom prst="rect">
            <a:avLst/>
          </a:prstGeom>
        </p:spPr>
        <p:txBody>
          <a:bodyPr vert="horz" wrap="square" lIns="0" tIns="34658" rIns="0" bIns="0" rtlCol="0">
            <a:spAutoFit/>
          </a:bodyPr>
          <a:lstStyle/>
          <a:p>
            <a:pPr marL="27727">
              <a:spcBef>
                <a:spcPts val="273"/>
              </a:spcBef>
            </a:pPr>
            <a:r>
              <a:rPr sz="2947" b="1" spc="22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947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47" b="1" spc="11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.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family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num</a:t>
            </a:r>
            <a:r>
              <a:rPr lang="en-US" sz="2947" spc="22" dirty="0">
                <a:solidFill>
                  <a:srgbClr val="231F20"/>
                </a:solidFill>
                <a:latin typeface="Arial MT"/>
                <a:cs typeface="Arial MT"/>
              </a:rPr>
              <a:t>ber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cucumber accessions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96649" y="19674765"/>
            <a:ext cx="11236203" cy="488519"/>
          </a:xfrm>
          <a:prstGeom prst="rect">
            <a:avLst/>
          </a:prstGeom>
        </p:spPr>
        <p:txBody>
          <a:bodyPr vert="horz" wrap="square" lIns="0" tIns="34658" rIns="0" bIns="0" rtlCol="0">
            <a:spAutoFit/>
          </a:bodyPr>
          <a:lstStyle/>
          <a:p>
            <a:pPr marL="27727">
              <a:spcBef>
                <a:spcPts val="273"/>
              </a:spcBef>
            </a:pPr>
            <a:r>
              <a:rPr sz="2947" b="1" spc="22" dirty="0">
                <a:solidFill>
                  <a:srgbClr val="231F20"/>
                </a:solidFill>
                <a:latin typeface="Arial"/>
                <a:cs typeface="Arial"/>
              </a:rPr>
              <a:t>Figure </a:t>
            </a:r>
            <a:r>
              <a:rPr sz="2947" b="1" spc="11" dirty="0">
                <a:solidFill>
                  <a:srgbClr val="231F20"/>
                </a:solidFill>
                <a:latin typeface="Arial"/>
                <a:cs typeface="Arial"/>
              </a:rPr>
              <a:t>4.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Pan-</a:t>
            </a:r>
            <a:r>
              <a:rPr sz="2947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ore-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g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ene</a:t>
            </a:r>
            <a:r>
              <a:rPr sz="2947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22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nalysis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ucumber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22" dirty="0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angenome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607669" y="29076702"/>
            <a:ext cx="8279161" cy="488519"/>
          </a:xfrm>
          <a:prstGeom prst="rect">
            <a:avLst/>
          </a:prstGeom>
        </p:spPr>
        <p:txBody>
          <a:bodyPr vert="horz" wrap="square" lIns="0" tIns="34658" rIns="0" bIns="0" rtlCol="0">
            <a:spAutoFit/>
          </a:bodyPr>
          <a:lstStyle/>
          <a:p>
            <a:pPr marL="27727">
              <a:spcBef>
                <a:spcPts val="273"/>
              </a:spcBef>
            </a:pPr>
            <a:r>
              <a:rPr sz="2947" b="1" spc="22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947" b="1" spc="11" dirty="0">
                <a:solidFill>
                  <a:srgbClr val="231F20"/>
                </a:solidFill>
                <a:latin typeface="Arial"/>
                <a:cs typeface="Arial"/>
              </a:rPr>
              <a:t> 5.</a:t>
            </a:r>
            <a:r>
              <a:rPr sz="2947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47" spc="-120" dirty="0">
                <a:solidFill>
                  <a:srgbClr val="231F20"/>
                </a:solidFill>
                <a:latin typeface="Arial MT"/>
                <a:cs typeface="Arial MT"/>
              </a:rPr>
              <a:t>PAV</a:t>
            </a:r>
            <a:r>
              <a:rPr sz="2947" spc="-15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Analysis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of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pangenome</a:t>
            </a:r>
            <a:endParaRPr sz="2947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51728" y="41363720"/>
            <a:ext cx="2615321" cy="192288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92830" y="40956078"/>
            <a:ext cx="2738158" cy="274068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73150" y="33098447"/>
            <a:ext cx="10059209" cy="1143722"/>
          </a:xfrm>
          <a:custGeom>
            <a:avLst/>
            <a:gdLst/>
            <a:ahLst/>
            <a:cxnLst/>
            <a:rect l="l" t="t" r="r" b="b"/>
            <a:pathLst>
              <a:path w="4607560" h="523875">
                <a:moveTo>
                  <a:pt x="4607189" y="0"/>
                </a:moveTo>
                <a:lnTo>
                  <a:pt x="0" y="0"/>
                </a:lnTo>
                <a:lnTo>
                  <a:pt x="0" y="523544"/>
                </a:lnTo>
                <a:lnTo>
                  <a:pt x="4607189" y="523544"/>
                </a:lnTo>
                <a:lnTo>
                  <a:pt x="4607189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sp>
        <p:nvSpPr>
          <p:cNvPr id="35" name="object 35"/>
          <p:cNvSpPr txBox="1"/>
          <p:nvPr/>
        </p:nvSpPr>
        <p:spPr>
          <a:xfrm>
            <a:off x="235574" y="32883067"/>
            <a:ext cx="4807792" cy="1373291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>
              <a:spcBef>
                <a:spcPts val="229"/>
              </a:spcBef>
            </a:pPr>
            <a:r>
              <a:rPr sz="8733" dirty="0">
                <a:solidFill>
                  <a:srgbClr val="231F20"/>
                </a:solidFill>
                <a:latin typeface="Arial MT"/>
                <a:cs typeface="Arial MT"/>
              </a:rPr>
              <a:t>Summary</a:t>
            </a:r>
            <a:endParaRPr sz="8733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587" y="6327464"/>
            <a:ext cx="9836010" cy="11641315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52681" marR="11091" algn="just">
              <a:lnSpc>
                <a:spcPct val="102200"/>
              </a:lnSpc>
              <a:spcBef>
                <a:spcPts val="207"/>
              </a:spcBef>
            </a:pP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Global challenges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such as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climate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change and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population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intensified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need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more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robust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crop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varieties.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Advances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in 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DNA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sequencing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technologies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lang="en-US"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made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it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easier to generate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pangenomes from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representative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individuals of target species.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Pangenomic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studies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have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helped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identifying beneficial traits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provided insight into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breeding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efforts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 to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develop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more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robust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crop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varieties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(Schreiber et al., 2024).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These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studies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have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demonstrated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success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in recent plant research, uncovering evolution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lang="en-US"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diversity of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different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plant species </a:t>
            </a:r>
            <a:r>
              <a:rPr sz="2838" spc="-44" dirty="0">
                <a:solidFill>
                  <a:srgbClr val="231F20"/>
                </a:solidFill>
                <a:latin typeface="Arial MT"/>
                <a:cs typeface="Arial MT"/>
              </a:rPr>
              <a:t>(Tang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et al.,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2022) and</a:t>
            </a:r>
            <a:r>
              <a:rPr lang="en-US"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identifying deleterious mutations to facilitate breeding (Wu et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al., 2023).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Cucumber (</a:t>
            </a:r>
            <a:r>
              <a:rPr sz="2838" i="1" spc="22" dirty="0">
                <a:solidFill>
                  <a:srgbClr val="231F20"/>
                </a:solidFill>
                <a:latin typeface="Arial MT"/>
                <a:cs typeface="Arial MT"/>
              </a:rPr>
              <a:t>Cucumis </a:t>
            </a:r>
            <a:r>
              <a:rPr sz="2838" i="1" spc="11" dirty="0">
                <a:solidFill>
                  <a:srgbClr val="231F20"/>
                </a:solidFill>
                <a:latin typeface="Arial MT"/>
                <a:cs typeface="Arial MT"/>
              </a:rPr>
              <a:t>sativus L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.) is not only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one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most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important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vegetable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crops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worldwide,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but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serves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as 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a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model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plant for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sex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determination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vascular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biology</a:t>
            </a:r>
            <a:r>
              <a:rPr sz="2838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2838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(Li</a:t>
            </a:r>
            <a:r>
              <a:rPr sz="2838" spc="-13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et</a:t>
            </a:r>
            <a:r>
              <a:rPr sz="2838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al.,</a:t>
            </a:r>
            <a:r>
              <a:rPr sz="2838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2019).</a:t>
            </a:r>
            <a:r>
              <a:rPr sz="2838" spc="-13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Previous</a:t>
            </a:r>
            <a:r>
              <a:rPr sz="2838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2838" spc="-13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2838" spc="-14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shown</a:t>
            </a:r>
            <a:r>
              <a:rPr lang="en-US"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patterns in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cucumber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domestication,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such as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reduction in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genetic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diversity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(Qi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et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al.,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2013).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These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studies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highlight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key genes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associated with important agronomic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traits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and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838" spc="33" dirty="0">
                <a:solidFill>
                  <a:srgbClr val="231F20"/>
                </a:solidFill>
                <a:latin typeface="Arial MT"/>
                <a:cs typeface="Arial MT"/>
              </a:rPr>
              <a:t>the history of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domestication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process,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providing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valuable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information for future breeding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programs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(Li et al., 2022). </a:t>
            </a:r>
            <a:r>
              <a:rPr sz="2838" spc="-131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lang="en-US" sz="2838" spc="-13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capture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entire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genomic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diversity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research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and breeding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, </a:t>
            </a:r>
            <a:r>
              <a:rPr sz="2838" spc="33" dirty="0">
                <a:solidFill>
                  <a:srgbClr val="231F20"/>
                </a:solidFill>
                <a:latin typeface="Arial MT"/>
                <a:cs typeface="Arial MT"/>
              </a:rPr>
              <a:t>a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complete gene-based</a:t>
            </a:r>
            <a:r>
              <a:rPr lang="en-US" sz="2838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pangenome</a:t>
            </a:r>
            <a:r>
              <a:rPr sz="2838" spc="38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sz="2838" spc="39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diverse</a:t>
            </a:r>
            <a:r>
              <a:rPr sz="2838" spc="426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22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2838" spc="38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accessions</a:t>
            </a:r>
            <a:r>
              <a:rPr lang="en-US" sz="2838" spc="11" dirty="0">
                <a:solidFill>
                  <a:srgbClr val="231F20"/>
                </a:solidFill>
                <a:latin typeface="Arial MT"/>
                <a:cs typeface="Arial MT"/>
              </a:rPr>
              <a:t> is needed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.</a:t>
            </a:r>
            <a:endParaRPr sz="2838" dirty="0">
              <a:latin typeface="Arial MT"/>
              <a:cs typeface="Arial MT"/>
            </a:endParaRPr>
          </a:p>
          <a:p>
            <a:pPr marL="27727">
              <a:spcBef>
                <a:spcPts val="153"/>
              </a:spcBef>
            </a:pPr>
            <a:r>
              <a:rPr sz="8733" dirty="0">
                <a:solidFill>
                  <a:srgbClr val="231F20"/>
                </a:solidFill>
                <a:latin typeface="Arial MT"/>
                <a:cs typeface="Arial MT"/>
              </a:rPr>
              <a:t>Background</a:t>
            </a:r>
            <a:endParaRPr sz="8733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69907" y="42679893"/>
            <a:ext cx="10681671" cy="922163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38125" marR="11091" indent="-38125" defTabSz="2183473">
              <a:lnSpc>
                <a:spcPct val="101800"/>
              </a:lnSpc>
              <a:spcBef>
                <a:spcPts val="207"/>
              </a:spcBef>
            </a:pPr>
            <a:r>
              <a:rPr sz="2947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947" b="1" spc="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47" b="1" spc="-11" dirty="0">
                <a:solidFill>
                  <a:srgbClr val="231F20"/>
                </a:solidFill>
                <a:latin typeface="Arial"/>
                <a:cs typeface="Arial"/>
              </a:rPr>
              <a:t>6.</a:t>
            </a:r>
            <a:r>
              <a:rPr sz="2947" b="1" spc="1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Enrichment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22" dirty="0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attern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ly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different 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occurrence frequencies</a:t>
            </a:r>
            <a:endParaRPr sz="2947" dirty="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31031" y="41310402"/>
            <a:ext cx="2192759" cy="229172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08327" y="24555196"/>
            <a:ext cx="9994051" cy="7468158"/>
            <a:chOff x="93835" y="11247359"/>
            <a:chExt cx="4577715" cy="342074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35" y="11250152"/>
              <a:ext cx="1296295" cy="12397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6038" y="11247359"/>
              <a:ext cx="1844969" cy="12383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8313" y="11250152"/>
              <a:ext cx="1276745" cy="12355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480" y="12974322"/>
              <a:ext cx="3636169" cy="169335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95126" y="27396695"/>
            <a:ext cx="2291603" cy="397651"/>
          </a:xfrm>
          <a:prstGeom prst="rect">
            <a:avLst/>
          </a:prstGeom>
        </p:spPr>
        <p:txBody>
          <a:bodyPr vert="horz" wrap="square" lIns="0" tIns="27727" rIns="0" bIns="0" rtlCol="0">
            <a:spAutoFit/>
          </a:bodyPr>
          <a:lstStyle/>
          <a:p>
            <a:pPr marL="27727">
              <a:spcBef>
                <a:spcPts val="218"/>
              </a:spcBef>
            </a:pPr>
            <a:r>
              <a:rPr sz="2402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402" b="1" spc="-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b="1" spc="-11" dirty="0">
                <a:solidFill>
                  <a:srgbClr val="231F20"/>
                </a:solidFill>
                <a:latin typeface="Arial"/>
                <a:cs typeface="Arial"/>
              </a:rPr>
              <a:t>1(a)</a:t>
            </a:r>
            <a:r>
              <a:rPr sz="2402" b="1" spc="-8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dirty="0">
                <a:solidFill>
                  <a:srgbClr val="231F20"/>
                </a:solidFill>
                <a:latin typeface="Arial MT"/>
                <a:cs typeface="Arial MT"/>
              </a:rPr>
              <a:t>Wild</a:t>
            </a:r>
            <a:endParaRPr sz="2402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21204" y="27396695"/>
            <a:ext cx="2986154" cy="397651"/>
          </a:xfrm>
          <a:prstGeom prst="rect">
            <a:avLst/>
          </a:prstGeom>
        </p:spPr>
        <p:txBody>
          <a:bodyPr vert="horz" wrap="square" lIns="0" tIns="27727" rIns="0" bIns="0" rtlCol="0">
            <a:spAutoFit/>
          </a:bodyPr>
          <a:lstStyle/>
          <a:p>
            <a:pPr marL="27727">
              <a:spcBef>
                <a:spcPts val="218"/>
              </a:spcBef>
            </a:pPr>
            <a:r>
              <a:rPr sz="2402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402" b="1" spc="-8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b="1" spc="-11" dirty="0">
                <a:solidFill>
                  <a:srgbClr val="231F20"/>
                </a:solidFill>
                <a:latin typeface="Arial"/>
                <a:cs typeface="Arial"/>
              </a:rPr>
              <a:t>1(b)</a:t>
            </a:r>
            <a:r>
              <a:rPr sz="2402" b="1" spc="-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spc="-11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endParaRPr sz="2402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32449" y="27396695"/>
            <a:ext cx="2732456" cy="397651"/>
          </a:xfrm>
          <a:prstGeom prst="rect">
            <a:avLst/>
          </a:prstGeom>
        </p:spPr>
        <p:txBody>
          <a:bodyPr vert="horz" wrap="square" lIns="0" tIns="27727" rIns="0" bIns="0" rtlCol="0">
            <a:spAutoFit/>
          </a:bodyPr>
          <a:lstStyle/>
          <a:p>
            <a:pPr marL="27727">
              <a:spcBef>
                <a:spcPts val="218"/>
              </a:spcBef>
            </a:pPr>
            <a:r>
              <a:rPr sz="2402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402" b="1" spc="-8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b="1" spc="-11" dirty="0">
                <a:solidFill>
                  <a:srgbClr val="231F20"/>
                </a:solidFill>
                <a:latin typeface="Arial"/>
                <a:cs typeface="Arial"/>
              </a:rPr>
              <a:t>1(c)</a:t>
            </a:r>
            <a:r>
              <a:rPr sz="2402" b="1" spc="-9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spc="-11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endParaRPr sz="2402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042" y="32259195"/>
            <a:ext cx="9431555" cy="397651"/>
          </a:xfrm>
          <a:prstGeom prst="rect">
            <a:avLst/>
          </a:prstGeom>
        </p:spPr>
        <p:txBody>
          <a:bodyPr vert="horz" wrap="square" lIns="0" tIns="27727" rIns="0" bIns="0" rtlCol="0">
            <a:spAutoFit/>
          </a:bodyPr>
          <a:lstStyle/>
          <a:p>
            <a:pPr marL="27727">
              <a:spcBef>
                <a:spcPts val="218"/>
              </a:spcBef>
            </a:pPr>
            <a:r>
              <a:rPr sz="2402" b="1" dirty="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sz="2402" b="1" spc="-3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2" b="1" spc="-11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402" spc="-11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sz="2402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dirty="0">
                <a:solidFill>
                  <a:srgbClr val="231F20"/>
                </a:solidFill>
                <a:latin typeface="Arial MT"/>
                <a:cs typeface="Arial MT"/>
              </a:rPr>
              <a:t>Originat</a:t>
            </a:r>
            <a:r>
              <a:rPr lang="en-US" sz="2402" dirty="0">
                <a:solidFill>
                  <a:srgbClr val="231F20"/>
                </a:solidFill>
                <a:latin typeface="Arial MT"/>
                <a:cs typeface="Arial MT"/>
              </a:rPr>
              <a:t>ing</a:t>
            </a:r>
            <a:r>
              <a:rPr sz="2402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spc="-11" dirty="0">
                <a:solidFill>
                  <a:srgbClr val="231F20"/>
                </a:solidFill>
                <a:latin typeface="Arial MT"/>
                <a:cs typeface="Arial MT"/>
              </a:rPr>
              <a:t>locat</a:t>
            </a:r>
            <a:r>
              <a:rPr lang="en-US" sz="2402" spc="-11" dirty="0">
                <a:solidFill>
                  <a:srgbClr val="231F20"/>
                </a:solidFill>
                <a:latin typeface="Arial MT"/>
                <a:cs typeface="Arial MT"/>
              </a:rPr>
              <a:t>io</a:t>
            </a:r>
            <a:r>
              <a:rPr sz="2402" spc="-11" dirty="0">
                <a:solidFill>
                  <a:srgbClr val="231F20"/>
                </a:solidFill>
                <a:latin typeface="Arial MT"/>
                <a:cs typeface="Arial MT"/>
              </a:rPr>
              <a:t>ns</a:t>
            </a:r>
            <a:r>
              <a:rPr sz="2402" spc="-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spc="-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402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402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dirty="0">
                <a:solidFill>
                  <a:srgbClr val="231F20"/>
                </a:solidFill>
                <a:latin typeface="Arial MT"/>
                <a:cs typeface="Arial MT"/>
              </a:rPr>
              <a:t>sampled</a:t>
            </a:r>
            <a:r>
              <a:rPr sz="2402" spc="-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sz="2402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402" dirty="0">
                <a:solidFill>
                  <a:srgbClr val="231F20"/>
                </a:solidFill>
                <a:latin typeface="Arial MT"/>
                <a:cs typeface="Arial MT"/>
              </a:rPr>
              <a:t>accessions</a:t>
            </a:r>
            <a:endParaRPr sz="2402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391940" y="25260457"/>
            <a:ext cx="4628442" cy="3086794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26340" marR="11091" indent="1386" algn="just">
              <a:lnSpc>
                <a:spcPct val="100699"/>
              </a:lnSpc>
              <a:spcBef>
                <a:spcPts val="207"/>
              </a:spcBef>
            </a:pPr>
            <a:r>
              <a:rPr sz="2838" b="1" dirty="0">
                <a:solidFill>
                  <a:srgbClr val="231F20"/>
                </a:solidFill>
                <a:latin typeface="Arial MT"/>
                <a:cs typeface="Arial MT"/>
              </a:rPr>
              <a:t>Wild vs. </a:t>
            </a:r>
            <a:r>
              <a:rPr sz="2838" b="1" spc="-11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r>
              <a:rPr sz="2838" spc="-11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lang="en-US" sz="2838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Enrichment </a:t>
            </a:r>
            <a:r>
              <a:rPr sz="2838" spc="-11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2838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mitochondrial functions</a:t>
            </a:r>
            <a:r>
              <a:rPr lang="en-US" sz="2838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and protein transport,</a:t>
            </a:r>
            <a:r>
              <a:rPr lang="en-US" sz="2838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-11" dirty="0">
                <a:solidFill>
                  <a:srgbClr val="231F20"/>
                </a:solidFill>
                <a:latin typeface="Arial MT"/>
                <a:cs typeface="Arial MT"/>
              </a:rPr>
              <a:t>indicating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-11" dirty="0">
                <a:solidFill>
                  <a:srgbClr val="231F20"/>
                </a:solidFill>
                <a:latin typeface="Arial MT"/>
                <a:cs typeface="Arial MT"/>
              </a:rPr>
              <a:t>essential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roles</a:t>
            </a:r>
            <a:r>
              <a:rPr lang="en-US" sz="2838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in energy production and</a:t>
            </a:r>
            <a:r>
              <a:rPr lang="en-US" sz="2838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dirty="0">
                <a:solidFill>
                  <a:srgbClr val="231F20"/>
                </a:solidFill>
                <a:latin typeface="Arial MT"/>
                <a:cs typeface="Arial MT"/>
              </a:rPr>
              <a:t>cellular</a:t>
            </a:r>
            <a:r>
              <a:rPr sz="2838" spc="-11" dirty="0">
                <a:solidFill>
                  <a:srgbClr val="231F20"/>
                </a:solidFill>
                <a:latin typeface="Arial MT"/>
                <a:cs typeface="Arial MT"/>
              </a:rPr>
              <a:t> organization</a:t>
            </a:r>
            <a:r>
              <a:rPr lang="zh-CN" altLang="en-US" sz="2838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2838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6a)</a:t>
            </a:r>
            <a:endParaRPr sz="2838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82591" y="19310097"/>
            <a:ext cx="9206616" cy="691512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52681" rIns="0" bIns="0" rtlCol="0">
            <a:spAutoFit/>
          </a:bodyPr>
          <a:lstStyle/>
          <a:p>
            <a:pPr marL="110907" algn="ctr">
              <a:spcBef>
                <a:spcPts val="415"/>
              </a:spcBef>
            </a:pP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Gene</a:t>
            </a:r>
            <a:r>
              <a:rPr sz="4148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r>
              <a:rPr sz="4148" spc="-26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4148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909965" y="23769030"/>
            <a:ext cx="471352" cy="558689"/>
          </a:xfrm>
          <a:custGeom>
            <a:avLst/>
            <a:gdLst/>
            <a:ahLst/>
            <a:cxnLst/>
            <a:rect l="l" t="t" r="r" b="b"/>
            <a:pathLst>
              <a:path w="215900" h="255904">
                <a:moveTo>
                  <a:pt x="215415" y="0"/>
                </a:moveTo>
                <a:lnTo>
                  <a:pt x="107704" y="45757"/>
                </a:lnTo>
                <a:lnTo>
                  <a:pt x="0" y="0"/>
                </a:lnTo>
                <a:lnTo>
                  <a:pt x="107704" y="255326"/>
                </a:lnTo>
                <a:lnTo>
                  <a:pt x="2154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8580"/>
          </a:p>
        </p:txBody>
      </p:sp>
      <p:grpSp>
        <p:nvGrpSpPr>
          <p:cNvPr id="52" name="object 52"/>
          <p:cNvGrpSpPr/>
          <p:nvPr/>
        </p:nvGrpSpPr>
        <p:grpSpPr>
          <a:xfrm>
            <a:off x="14706600" y="5037523"/>
            <a:ext cx="17876722" cy="18942810"/>
            <a:chOff x="6827831" y="2307407"/>
            <a:chExt cx="8188325" cy="8676640"/>
          </a:xfrm>
        </p:grpSpPr>
        <p:sp>
          <p:nvSpPr>
            <p:cNvPr id="53" name="object 53"/>
            <p:cNvSpPr/>
            <p:nvPr/>
          </p:nvSpPr>
          <p:spPr>
            <a:xfrm>
              <a:off x="6935537" y="7407101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09">
                  <a:moveTo>
                    <a:pt x="0" y="1247925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" name="object 54"/>
            <p:cNvSpPr/>
            <p:nvPr/>
          </p:nvSpPr>
          <p:spPr>
            <a:xfrm>
              <a:off x="6827831" y="8573337"/>
              <a:ext cx="215900" cy="255904"/>
            </a:xfrm>
            <a:custGeom>
              <a:avLst/>
              <a:gdLst/>
              <a:ahLst/>
              <a:cxnLst/>
              <a:rect l="l" t="t" r="r" b="b"/>
              <a:pathLst>
                <a:path w="215900" h="255904">
                  <a:moveTo>
                    <a:pt x="215415" y="0"/>
                  </a:moveTo>
                  <a:lnTo>
                    <a:pt x="107704" y="45757"/>
                  </a:lnTo>
                  <a:lnTo>
                    <a:pt x="0" y="0"/>
                  </a:lnTo>
                  <a:lnTo>
                    <a:pt x="107704" y="255326"/>
                  </a:lnTo>
                  <a:lnTo>
                    <a:pt x="21541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" name="object 55"/>
            <p:cNvSpPr/>
            <p:nvPr/>
          </p:nvSpPr>
          <p:spPr>
            <a:xfrm>
              <a:off x="6935538" y="9199074"/>
              <a:ext cx="0" cy="1770380"/>
            </a:xfrm>
            <a:custGeom>
              <a:avLst/>
              <a:gdLst/>
              <a:ahLst/>
              <a:cxnLst/>
              <a:rect l="l" t="t" r="r" b="b"/>
              <a:pathLst>
                <a:path h="1770379">
                  <a:moveTo>
                    <a:pt x="0" y="1769876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37768" y="2793906"/>
              <a:ext cx="4871720" cy="1616075"/>
            </a:xfrm>
            <a:custGeom>
              <a:avLst/>
              <a:gdLst/>
              <a:ahLst/>
              <a:cxnLst/>
              <a:rect l="l" t="t" r="r" b="b"/>
              <a:pathLst>
                <a:path w="4871719" h="1616075">
                  <a:moveTo>
                    <a:pt x="0" y="1615832"/>
                  </a:moveTo>
                  <a:lnTo>
                    <a:pt x="18670" y="1615832"/>
                  </a:lnTo>
                </a:path>
                <a:path w="4871719" h="1616075">
                  <a:moveTo>
                    <a:pt x="130534" y="1615832"/>
                  </a:moveTo>
                  <a:lnTo>
                    <a:pt x="142925" y="1615832"/>
                  </a:lnTo>
                </a:path>
                <a:path w="4871719" h="1616075">
                  <a:moveTo>
                    <a:pt x="254789" y="1615832"/>
                  </a:moveTo>
                  <a:lnTo>
                    <a:pt x="267180" y="1615832"/>
                  </a:lnTo>
                </a:path>
                <a:path w="4871719" h="1616075">
                  <a:moveTo>
                    <a:pt x="379043" y="1615832"/>
                  </a:moveTo>
                  <a:lnTo>
                    <a:pt x="391492" y="1615832"/>
                  </a:lnTo>
                </a:path>
                <a:path w="4871719" h="1616075">
                  <a:moveTo>
                    <a:pt x="503356" y="1615832"/>
                  </a:moveTo>
                  <a:lnTo>
                    <a:pt x="515747" y="1615832"/>
                  </a:lnTo>
                </a:path>
                <a:path w="4871719" h="1616075">
                  <a:moveTo>
                    <a:pt x="627611" y="1615832"/>
                  </a:moveTo>
                  <a:lnTo>
                    <a:pt x="640001" y="1615832"/>
                  </a:lnTo>
                </a:path>
                <a:path w="4871719" h="1616075">
                  <a:moveTo>
                    <a:pt x="751865" y="1615832"/>
                  </a:moveTo>
                  <a:lnTo>
                    <a:pt x="764314" y="1615832"/>
                  </a:lnTo>
                </a:path>
                <a:path w="4871719" h="1616075">
                  <a:moveTo>
                    <a:pt x="876178" y="1615832"/>
                  </a:moveTo>
                  <a:lnTo>
                    <a:pt x="888568" y="1615832"/>
                  </a:lnTo>
                </a:path>
                <a:path w="4871719" h="1616075">
                  <a:moveTo>
                    <a:pt x="1000432" y="1615832"/>
                  </a:moveTo>
                  <a:lnTo>
                    <a:pt x="1012823" y="1615832"/>
                  </a:lnTo>
                </a:path>
                <a:path w="4871719" h="1616075">
                  <a:moveTo>
                    <a:pt x="1124687" y="1615832"/>
                  </a:moveTo>
                  <a:lnTo>
                    <a:pt x="1137136" y="1615832"/>
                  </a:lnTo>
                </a:path>
                <a:path w="4871719" h="1616075">
                  <a:moveTo>
                    <a:pt x="1249000" y="1615832"/>
                  </a:moveTo>
                  <a:lnTo>
                    <a:pt x="1261390" y="1615832"/>
                  </a:lnTo>
                </a:path>
                <a:path w="4871719" h="1616075">
                  <a:moveTo>
                    <a:pt x="1373254" y="1615832"/>
                  </a:moveTo>
                  <a:lnTo>
                    <a:pt x="1385645" y="1615832"/>
                  </a:lnTo>
                </a:path>
                <a:path w="4871719" h="1616075">
                  <a:moveTo>
                    <a:pt x="1497509" y="1615832"/>
                  </a:moveTo>
                  <a:lnTo>
                    <a:pt x="1509957" y="1615832"/>
                  </a:lnTo>
                </a:path>
                <a:path w="4871719" h="1616075">
                  <a:moveTo>
                    <a:pt x="1621821" y="1615832"/>
                  </a:moveTo>
                  <a:lnTo>
                    <a:pt x="1634212" y="1615832"/>
                  </a:lnTo>
                </a:path>
                <a:path w="4871719" h="1616075">
                  <a:moveTo>
                    <a:pt x="1746076" y="1615832"/>
                  </a:moveTo>
                  <a:lnTo>
                    <a:pt x="1758466" y="1615832"/>
                  </a:lnTo>
                </a:path>
                <a:path w="4871719" h="1616075">
                  <a:moveTo>
                    <a:pt x="1870330" y="1615832"/>
                  </a:moveTo>
                  <a:lnTo>
                    <a:pt x="1882779" y="1615832"/>
                  </a:lnTo>
                </a:path>
                <a:path w="4871719" h="1616075">
                  <a:moveTo>
                    <a:pt x="1994643" y="1615832"/>
                  </a:moveTo>
                  <a:lnTo>
                    <a:pt x="2007034" y="1615832"/>
                  </a:lnTo>
                </a:path>
                <a:path w="4871719" h="1616075">
                  <a:moveTo>
                    <a:pt x="2118897" y="1615832"/>
                  </a:moveTo>
                  <a:lnTo>
                    <a:pt x="2131346" y="1615832"/>
                  </a:lnTo>
                </a:path>
                <a:path w="4871719" h="1616075">
                  <a:moveTo>
                    <a:pt x="2243210" y="1615832"/>
                  </a:moveTo>
                  <a:lnTo>
                    <a:pt x="2255601" y="1615832"/>
                  </a:lnTo>
                </a:path>
                <a:path w="4871719" h="1616075">
                  <a:moveTo>
                    <a:pt x="2367465" y="1615832"/>
                  </a:moveTo>
                  <a:lnTo>
                    <a:pt x="2379855" y="1615832"/>
                  </a:lnTo>
                </a:path>
                <a:path w="4871719" h="1616075">
                  <a:moveTo>
                    <a:pt x="2491719" y="1615832"/>
                  </a:moveTo>
                  <a:lnTo>
                    <a:pt x="2504168" y="1615832"/>
                  </a:lnTo>
                </a:path>
                <a:path w="4871719" h="1616075">
                  <a:moveTo>
                    <a:pt x="2616032" y="1615832"/>
                  </a:moveTo>
                  <a:lnTo>
                    <a:pt x="2628422" y="1615832"/>
                  </a:lnTo>
                </a:path>
                <a:path w="4871719" h="1616075">
                  <a:moveTo>
                    <a:pt x="2740286" y="1615832"/>
                  </a:moveTo>
                  <a:lnTo>
                    <a:pt x="2752677" y="1615832"/>
                  </a:lnTo>
                </a:path>
                <a:path w="4871719" h="1616075">
                  <a:moveTo>
                    <a:pt x="2864541" y="1615832"/>
                  </a:moveTo>
                  <a:lnTo>
                    <a:pt x="2876990" y="1615832"/>
                  </a:lnTo>
                </a:path>
                <a:path w="4871719" h="1616075">
                  <a:moveTo>
                    <a:pt x="2988854" y="1615832"/>
                  </a:moveTo>
                  <a:lnTo>
                    <a:pt x="3001244" y="1615832"/>
                  </a:lnTo>
                </a:path>
                <a:path w="4871719" h="1616075">
                  <a:moveTo>
                    <a:pt x="3113108" y="1615832"/>
                  </a:moveTo>
                  <a:lnTo>
                    <a:pt x="3125499" y="1615832"/>
                  </a:lnTo>
                </a:path>
                <a:path w="4871719" h="1616075">
                  <a:moveTo>
                    <a:pt x="3237363" y="1615832"/>
                  </a:moveTo>
                  <a:lnTo>
                    <a:pt x="3249811" y="1615832"/>
                  </a:lnTo>
                </a:path>
                <a:path w="4871719" h="1616075">
                  <a:moveTo>
                    <a:pt x="3361675" y="1615832"/>
                  </a:moveTo>
                  <a:lnTo>
                    <a:pt x="3374066" y="1615832"/>
                  </a:lnTo>
                </a:path>
                <a:path w="4871719" h="1616075">
                  <a:moveTo>
                    <a:pt x="3485930" y="1615832"/>
                  </a:moveTo>
                  <a:lnTo>
                    <a:pt x="3498320" y="1615832"/>
                  </a:lnTo>
                </a:path>
                <a:path w="4871719" h="1616075">
                  <a:moveTo>
                    <a:pt x="3610184" y="1615832"/>
                  </a:moveTo>
                  <a:lnTo>
                    <a:pt x="3622633" y="1615832"/>
                  </a:lnTo>
                </a:path>
                <a:path w="4871719" h="1616075">
                  <a:moveTo>
                    <a:pt x="3734497" y="1615832"/>
                  </a:moveTo>
                  <a:lnTo>
                    <a:pt x="3746888" y="1615832"/>
                  </a:lnTo>
                </a:path>
                <a:path w="4871719" h="1616075">
                  <a:moveTo>
                    <a:pt x="3858751" y="1615832"/>
                  </a:moveTo>
                  <a:lnTo>
                    <a:pt x="3871142" y="1615832"/>
                  </a:lnTo>
                </a:path>
                <a:path w="4871719" h="1616075">
                  <a:moveTo>
                    <a:pt x="3983006" y="1615832"/>
                  </a:moveTo>
                  <a:lnTo>
                    <a:pt x="3995455" y="1615832"/>
                  </a:lnTo>
                </a:path>
                <a:path w="4871719" h="1616075">
                  <a:moveTo>
                    <a:pt x="4107319" y="1615832"/>
                  </a:moveTo>
                  <a:lnTo>
                    <a:pt x="4119709" y="1615832"/>
                  </a:lnTo>
                </a:path>
                <a:path w="4871719" h="1616075">
                  <a:moveTo>
                    <a:pt x="4231573" y="1615832"/>
                  </a:moveTo>
                  <a:lnTo>
                    <a:pt x="4243964" y="1615832"/>
                  </a:lnTo>
                </a:path>
                <a:path w="4871719" h="1616075">
                  <a:moveTo>
                    <a:pt x="4355828" y="1615832"/>
                  </a:moveTo>
                  <a:lnTo>
                    <a:pt x="4368276" y="1615832"/>
                  </a:lnTo>
                </a:path>
                <a:path w="4871719" h="1616075">
                  <a:moveTo>
                    <a:pt x="4480140" y="1615832"/>
                  </a:moveTo>
                  <a:lnTo>
                    <a:pt x="4492531" y="1615832"/>
                  </a:lnTo>
                </a:path>
                <a:path w="4871719" h="1616075">
                  <a:moveTo>
                    <a:pt x="4604395" y="1615832"/>
                  </a:moveTo>
                  <a:lnTo>
                    <a:pt x="4616844" y="1615832"/>
                  </a:lnTo>
                </a:path>
                <a:path w="4871719" h="1616075">
                  <a:moveTo>
                    <a:pt x="4728708" y="1615832"/>
                  </a:moveTo>
                  <a:lnTo>
                    <a:pt x="4741098" y="1615832"/>
                  </a:lnTo>
                </a:path>
                <a:path w="4871719" h="1616075">
                  <a:moveTo>
                    <a:pt x="4852962" y="1615832"/>
                  </a:moveTo>
                  <a:lnTo>
                    <a:pt x="4871579" y="1615832"/>
                  </a:lnTo>
                </a:path>
                <a:path w="4871719" h="1616075">
                  <a:moveTo>
                    <a:pt x="0" y="1077220"/>
                  </a:moveTo>
                  <a:lnTo>
                    <a:pt x="18670" y="1077220"/>
                  </a:lnTo>
                </a:path>
                <a:path w="4871719" h="1616075">
                  <a:moveTo>
                    <a:pt x="130534" y="1077220"/>
                  </a:moveTo>
                  <a:lnTo>
                    <a:pt x="142925" y="1077220"/>
                  </a:lnTo>
                </a:path>
                <a:path w="4871719" h="1616075">
                  <a:moveTo>
                    <a:pt x="254789" y="1077220"/>
                  </a:moveTo>
                  <a:lnTo>
                    <a:pt x="267180" y="1077220"/>
                  </a:lnTo>
                </a:path>
                <a:path w="4871719" h="1616075">
                  <a:moveTo>
                    <a:pt x="379043" y="1077220"/>
                  </a:moveTo>
                  <a:lnTo>
                    <a:pt x="391492" y="1077220"/>
                  </a:lnTo>
                </a:path>
                <a:path w="4871719" h="1616075">
                  <a:moveTo>
                    <a:pt x="503356" y="1077220"/>
                  </a:moveTo>
                  <a:lnTo>
                    <a:pt x="515747" y="1077220"/>
                  </a:lnTo>
                </a:path>
                <a:path w="4871719" h="1616075">
                  <a:moveTo>
                    <a:pt x="627611" y="1077220"/>
                  </a:moveTo>
                  <a:lnTo>
                    <a:pt x="640001" y="1077220"/>
                  </a:lnTo>
                </a:path>
                <a:path w="4871719" h="1616075">
                  <a:moveTo>
                    <a:pt x="751865" y="1077220"/>
                  </a:moveTo>
                  <a:lnTo>
                    <a:pt x="764314" y="1077220"/>
                  </a:lnTo>
                </a:path>
                <a:path w="4871719" h="1616075">
                  <a:moveTo>
                    <a:pt x="876178" y="1077220"/>
                  </a:moveTo>
                  <a:lnTo>
                    <a:pt x="888568" y="1077220"/>
                  </a:lnTo>
                </a:path>
                <a:path w="4871719" h="1616075">
                  <a:moveTo>
                    <a:pt x="1000432" y="1077220"/>
                  </a:moveTo>
                  <a:lnTo>
                    <a:pt x="1012823" y="1077220"/>
                  </a:lnTo>
                </a:path>
                <a:path w="4871719" h="1616075">
                  <a:moveTo>
                    <a:pt x="1124687" y="1077220"/>
                  </a:moveTo>
                  <a:lnTo>
                    <a:pt x="1137136" y="1077220"/>
                  </a:lnTo>
                </a:path>
                <a:path w="4871719" h="1616075">
                  <a:moveTo>
                    <a:pt x="1249000" y="1077220"/>
                  </a:moveTo>
                  <a:lnTo>
                    <a:pt x="1261390" y="1077220"/>
                  </a:lnTo>
                </a:path>
                <a:path w="4871719" h="1616075">
                  <a:moveTo>
                    <a:pt x="1373254" y="1077220"/>
                  </a:moveTo>
                  <a:lnTo>
                    <a:pt x="1385645" y="1077220"/>
                  </a:lnTo>
                </a:path>
                <a:path w="4871719" h="1616075">
                  <a:moveTo>
                    <a:pt x="1497509" y="1077220"/>
                  </a:moveTo>
                  <a:lnTo>
                    <a:pt x="1509957" y="1077220"/>
                  </a:lnTo>
                </a:path>
                <a:path w="4871719" h="1616075">
                  <a:moveTo>
                    <a:pt x="1621821" y="1077220"/>
                  </a:moveTo>
                  <a:lnTo>
                    <a:pt x="1634212" y="1077220"/>
                  </a:lnTo>
                </a:path>
                <a:path w="4871719" h="1616075">
                  <a:moveTo>
                    <a:pt x="1746076" y="1077220"/>
                  </a:moveTo>
                  <a:lnTo>
                    <a:pt x="1758466" y="1077220"/>
                  </a:lnTo>
                </a:path>
                <a:path w="4871719" h="1616075">
                  <a:moveTo>
                    <a:pt x="1870330" y="1077220"/>
                  </a:moveTo>
                  <a:lnTo>
                    <a:pt x="1882779" y="1077220"/>
                  </a:lnTo>
                </a:path>
                <a:path w="4871719" h="1616075">
                  <a:moveTo>
                    <a:pt x="1994643" y="1077220"/>
                  </a:moveTo>
                  <a:lnTo>
                    <a:pt x="2007034" y="1077220"/>
                  </a:lnTo>
                </a:path>
                <a:path w="4871719" h="1616075">
                  <a:moveTo>
                    <a:pt x="2118897" y="1077220"/>
                  </a:moveTo>
                  <a:lnTo>
                    <a:pt x="2131346" y="1077220"/>
                  </a:lnTo>
                </a:path>
                <a:path w="4871719" h="1616075">
                  <a:moveTo>
                    <a:pt x="2243210" y="1077220"/>
                  </a:moveTo>
                  <a:lnTo>
                    <a:pt x="2255601" y="1077220"/>
                  </a:lnTo>
                </a:path>
                <a:path w="4871719" h="1616075">
                  <a:moveTo>
                    <a:pt x="2367465" y="1077220"/>
                  </a:moveTo>
                  <a:lnTo>
                    <a:pt x="2379855" y="1077220"/>
                  </a:lnTo>
                </a:path>
                <a:path w="4871719" h="1616075">
                  <a:moveTo>
                    <a:pt x="2491719" y="1077220"/>
                  </a:moveTo>
                  <a:lnTo>
                    <a:pt x="2504168" y="1077220"/>
                  </a:lnTo>
                </a:path>
                <a:path w="4871719" h="1616075">
                  <a:moveTo>
                    <a:pt x="2616032" y="1077220"/>
                  </a:moveTo>
                  <a:lnTo>
                    <a:pt x="2628422" y="1077220"/>
                  </a:lnTo>
                </a:path>
                <a:path w="4871719" h="1616075">
                  <a:moveTo>
                    <a:pt x="2740286" y="1077220"/>
                  </a:moveTo>
                  <a:lnTo>
                    <a:pt x="2752677" y="1077220"/>
                  </a:lnTo>
                </a:path>
                <a:path w="4871719" h="1616075">
                  <a:moveTo>
                    <a:pt x="2864541" y="1077220"/>
                  </a:moveTo>
                  <a:lnTo>
                    <a:pt x="2876990" y="1077220"/>
                  </a:lnTo>
                </a:path>
                <a:path w="4871719" h="1616075">
                  <a:moveTo>
                    <a:pt x="2988854" y="1077220"/>
                  </a:moveTo>
                  <a:lnTo>
                    <a:pt x="3001244" y="1077220"/>
                  </a:lnTo>
                </a:path>
                <a:path w="4871719" h="1616075">
                  <a:moveTo>
                    <a:pt x="3113108" y="1077220"/>
                  </a:moveTo>
                  <a:lnTo>
                    <a:pt x="3125499" y="1077220"/>
                  </a:lnTo>
                </a:path>
                <a:path w="4871719" h="1616075">
                  <a:moveTo>
                    <a:pt x="3237363" y="1077220"/>
                  </a:moveTo>
                  <a:lnTo>
                    <a:pt x="3249811" y="1077220"/>
                  </a:lnTo>
                </a:path>
                <a:path w="4871719" h="1616075">
                  <a:moveTo>
                    <a:pt x="3361675" y="1077220"/>
                  </a:moveTo>
                  <a:lnTo>
                    <a:pt x="3374066" y="1077220"/>
                  </a:lnTo>
                </a:path>
                <a:path w="4871719" h="1616075">
                  <a:moveTo>
                    <a:pt x="3485930" y="1077220"/>
                  </a:moveTo>
                  <a:lnTo>
                    <a:pt x="3498320" y="1077220"/>
                  </a:lnTo>
                </a:path>
                <a:path w="4871719" h="1616075">
                  <a:moveTo>
                    <a:pt x="3610184" y="1077220"/>
                  </a:moveTo>
                  <a:lnTo>
                    <a:pt x="3622633" y="1077220"/>
                  </a:lnTo>
                </a:path>
                <a:path w="4871719" h="1616075">
                  <a:moveTo>
                    <a:pt x="3734497" y="1077220"/>
                  </a:moveTo>
                  <a:lnTo>
                    <a:pt x="3746888" y="1077220"/>
                  </a:lnTo>
                </a:path>
                <a:path w="4871719" h="1616075">
                  <a:moveTo>
                    <a:pt x="3858751" y="1077220"/>
                  </a:moveTo>
                  <a:lnTo>
                    <a:pt x="3871142" y="1077220"/>
                  </a:lnTo>
                </a:path>
                <a:path w="4871719" h="1616075">
                  <a:moveTo>
                    <a:pt x="3983006" y="1077220"/>
                  </a:moveTo>
                  <a:lnTo>
                    <a:pt x="3995455" y="1077220"/>
                  </a:lnTo>
                </a:path>
                <a:path w="4871719" h="1616075">
                  <a:moveTo>
                    <a:pt x="4107319" y="1077220"/>
                  </a:moveTo>
                  <a:lnTo>
                    <a:pt x="4119709" y="1077220"/>
                  </a:lnTo>
                </a:path>
                <a:path w="4871719" h="1616075">
                  <a:moveTo>
                    <a:pt x="4231573" y="1077220"/>
                  </a:moveTo>
                  <a:lnTo>
                    <a:pt x="4243964" y="1077220"/>
                  </a:lnTo>
                </a:path>
                <a:path w="4871719" h="1616075">
                  <a:moveTo>
                    <a:pt x="4355828" y="1077220"/>
                  </a:moveTo>
                  <a:lnTo>
                    <a:pt x="4368276" y="1077220"/>
                  </a:lnTo>
                </a:path>
                <a:path w="4871719" h="1616075">
                  <a:moveTo>
                    <a:pt x="4480140" y="1077220"/>
                  </a:moveTo>
                  <a:lnTo>
                    <a:pt x="4492531" y="1077220"/>
                  </a:lnTo>
                </a:path>
                <a:path w="4871719" h="1616075">
                  <a:moveTo>
                    <a:pt x="4604395" y="1077220"/>
                  </a:moveTo>
                  <a:lnTo>
                    <a:pt x="4616844" y="1077220"/>
                  </a:lnTo>
                </a:path>
                <a:path w="4871719" h="1616075">
                  <a:moveTo>
                    <a:pt x="4728708" y="1077220"/>
                  </a:moveTo>
                  <a:lnTo>
                    <a:pt x="4741098" y="1077220"/>
                  </a:lnTo>
                </a:path>
                <a:path w="4871719" h="1616075">
                  <a:moveTo>
                    <a:pt x="4852962" y="1077220"/>
                  </a:moveTo>
                  <a:lnTo>
                    <a:pt x="4871579" y="1077220"/>
                  </a:lnTo>
                </a:path>
                <a:path w="4871719" h="1616075">
                  <a:moveTo>
                    <a:pt x="0" y="538610"/>
                  </a:moveTo>
                  <a:lnTo>
                    <a:pt x="18670" y="538610"/>
                  </a:lnTo>
                </a:path>
                <a:path w="4871719" h="1616075">
                  <a:moveTo>
                    <a:pt x="130534" y="538610"/>
                  </a:moveTo>
                  <a:lnTo>
                    <a:pt x="142925" y="538610"/>
                  </a:lnTo>
                </a:path>
                <a:path w="4871719" h="1616075">
                  <a:moveTo>
                    <a:pt x="254789" y="538610"/>
                  </a:moveTo>
                  <a:lnTo>
                    <a:pt x="267180" y="538610"/>
                  </a:lnTo>
                </a:path>
                <a:path w="4871719" h="1616075">
                  <a:moveTo>
                    <a:pt x="379043" y="538610"/>
                  </a:moveTo>
                  <a:lnTo>
                    <a:pt x="391492" y="538610"/>
                  </a:lnTo>
                </a:path>
                <a:path w="4871719" h="1616075">
                  <a:moveTo>
                    <a:pt x="503356" y="538610"/>
                  </a:moveTo>
                  <a:lnTo>
                    <a:pt x="515747" y="538610"/>
                  </a:lnTo>
                </a:path>
                <a:path w="4871719" h="1616075">
                  <a:moveTo>
                    <a:pt x="627611" y="538610"/>
                  </a:moveTo>
                  <a:lnTo>
                    <a:pt x="640001" y="538610"/>
                  </a:lnTo>
                </a:path>
                <a:path w="4871719" h="1616075">
                  <a:moveTo>
                    <a:pt x="751865" y="538610"/>
                  </a:moveTo>
                  <a:lnTo>
                    <a:pt x="764314" y="538610"/>
                  </a:lnTo>
                </a:path>
                <a:path w="4871719" h="1616075">
                  <a:moveTo>
                    <a:pt x="876178" y="538610"/>
                  </a:moveTo>
                  <a:lnTo>
                    <a:pt x="888568" y="538610"/>
                  </a:lnTo>
                </a:path>
                <a:path w="4871719" h="1616075">
                  <a:moveTo>
                    <a:pt x="1000432" y="538610"/>
                  </a:moveTo>
                  <a:lnTo>
                    <a:pt x="1012823" y="538610"/>
                  </a:lnTo>
                </a:path>
                <a:path w="4871719" h="1616075">
                  <a:moveTo>
                    <a:pt x="1124687" y="538610"/>
                  </a:moveTo>
                  <a:lnTo>
                    <a:pt x="1137136" y="538610"/>
                  </a:lnTo>
                </a:path>
                <a:path w="4871719" h="1616075">
                  <a:moveTo>
                    <a:pt x="1249000" y="538610"/>
                  </a:moveTo>
                  <a:lnTo>
                    <a:pt x="1261390" y="538610"/>
                  </a:lnTo>
                </a:path>
                <a:path w="4871719" h="1616075">
                  <a:moveTo>
                    <a:pt x="1373254" y="538610"/>
                  </a:moveTo>
                  <a:lnTo>
                    <a:pt x="1385645" y="538610"/>
                  </a:lnTo>
                </a:path>
                <a:path w="4871719" h="1616075">
                  <a:moveTo>
                    <a:pt x="1497509" y="538610"/>
                  </a:moveTo>
                  <a:lnTo>
                    <a:pt x="1509957" y="538610"/>
                  </a:lnTo>
                </a:path>
                <a:path w="4871719" h="1616075">
                  <a:moveTo>
                    <a:pt x="1621821" y="538610"/>
                  </a:moveTo>
                  <a:lnTo>
                    <a:pt x="1634212" y="538610"/>
                  </a:lnTo>
                </a:path>
                <a:path w="4871719" h="1616075">
                  <a:moveTo>
                    <a:pt x="1746076" y="538610"/>
                  </a:moveTo>
                  <a:lnTo>
                    <a:pt x="1758466" y="538610"/>
                  </a:lnTo>
                </a:path>
                <a:path w="4871719" h="1616075">
                  <a:moveTo>
                    <a:pt x="1870330" y="538610"/>
                  </a:moveTo>
                  <a:lnTo>
                    <a:pt x="1882779" y="538610"/>
                  </a:lnTo>
                </a:path>
                <a:path w="4871719" h="1616075">
                  <a:moveTo>
                    <a:pt x="1994643" y="538610"/>
                  </a:moveTo>
                  <a:lnTo>
                    <a:pt x="2007034" y="538610"/>
                  </a:lnTo>
                </a:path>
                <a:path w="4871719" h="1616075">
                  <a:moveTo>
                    <a:pt x="2118897" y="538610"/>
                  </a:moveTo>
                  <a:lnTo>
                    <a:pt x="2131346" y="538610"/>
                  </a:lnTo>
                </a:path>
                <a:path w="4871719" h="1616075">
                  <a:moveTo>
                    <a:pt x="2243210" y="538610"/>
                  </a:moveTo>
                  <a:lnTo>
                    <a:pt x="2255601" y="538610"/>
                  </a:lnTo>
                </a:path>
                <a:path w="4871719" h="1616075">
                  <a:moveTo>
                    <a:pt x="2367465" y="538610"/>
                  </a:moveTo>
                  <a:lnTo>
                    <a:pt x="2379855" y="538610"/>
                  </a:lnTo>
                </a:path>
                <a:path w="4871719" h="1616075">
                  <a:moveTo>
                    <a:pt x="2491719" y="538610"/>
                  </a:moveTo>
                  <a:lnTo>
                    <a:pt x="2504168" y="538610"/>
                  </a:lnTo>
                </a:path>
                <a:path w="4871719" h="1616075">
                  <a:moveTo>
                    <a:pt x="2616032" y="538610"/>
                  </a:moveTo>
                  <a:lnTo>
                    <a:pt x="2628422" y="538610"/>
                  </a:lnTo>
                </a:path>
                <a:path w="4871719" h="1616075">
                  <a:moveTo>
                    <a:pt x="2740286" y="538610"/>
                  </a:moveTo>
                  <a:lnTo>
                    <a:pt x="2752677" y="538610"/>
                  </a:lnTo>
                </a:path>
                <a:path w="4871719" h="1616075">
                  <a:moveTo>
                    <a:pt x="2864541" y="538610"/>
                  </a:moveTo>
                  <a:lnTo>
                    <a:pt x="2876990" y="538610"/>
                  </a:lnTo>
                </a:path>
                <a:path w="4871719" h="1616075">
                  <a:moveTo>
                    <a:pt x="2988854" y="538610"/>
                  </a:moveTo>
                  <a:lnTo>
                    <a:pt x="3001244" y="538610"/>
                  </a:lnTo>
                </a:path>
                <a:path w="4871719" h="1616075">
                  <a:moveTo>
                    <a:pt x="3113108" y="538610"/>
                  </a:moveTo>
                  <a:lnTo>
                    <a:pt x="3125499" y="538610"/>
                  </a:lnTo>
                </a:path>
                <a:path w="4871719" h="1616075">
                  <a:moveTo>
                    <a:pt x="3237363" y="538610"/>
                  </a:moveTo>
                  <a:lnTo>
                    <a:pt x="3249811" y="538610"/>
                  </a:lnTo>
                </a:path>
                <a:path w="4871719" h="1616075">
                  <a:moveTo>
                    <a:pt x="3361675" y="538610"/>
                  </a:moveTo>
                  <a:lnTo>
                    <a:pt x="3374066" y="538610"/>
                  </a:lnTo>
                </a:path>
                <a:path w="4871719" h="1616075">
                  <a:moveTo>
                    <a:pt x="3485930" y="538610"/>
                  </a:moveTo>
                  <a:lnTo>
                    <a:pt x="3498320" y="538610"/>
                  </a:lnTo>
                </a:path>
                <a:path w="4871719" h="1616075">
                  <a:moveTo>
                    <a:pt x="3610184" y="538610"/>
                  </a:moveTo>
                  <a:lnTo>
                    <a:pt x="3622633" y="538610"/>
                  </a:lnTo>
                </a:path>
                <a:path w="4871719" h="1616075">
                  <a:moveTo>
                    <a:pt x="3734497" y="538610"/>
                  </a:moveTo>
                  <a:lnTo>
                    <a:pt x="3746888" y="538610"/>
                  </a:lnTo>
                </a:path>
                <a:path w="4871719" h="1616075">
                  <a:moveTo>
                    <a:pt x="3858751" y="538610"/>
                  </a:moveTo>
                  <a:lnTo>
                    <a:pt x="3871142" y="538610"/>
                  </a:lnTo>
                </a:path>
                <a:path w="4871719" h="1616075">
                  <a:moveTo>
                    <a:pt x="3983006" y="538610"/>
                  </a:moveTo>
                  <a:lnTo>
                    <a:pt x="3995455" y="538610"/>
                  </a:lnTo>
                </a:path>
                <a:path w="4871719" h="1616075">
                  <a:moveTo>
                    <a:pt x="4107319" y="538610"/>
                  </a:moveTo>
                  <a:lnTo>
                    <a:pt x="4119709" y="538610"/>
                  </a:lnTo>
                </a:path>
                <a:path w="4871719" h="1616075">
                  <a:moveTo>
                    <a:pt x="4231573" y="538610"/>
                  </a:moveTo>
                  <a:lnTo>
                    <a:pt x="4243964" y="538610"/>
                  </a:lnTo>
                </a:path>
                <a:path w="4871719" h="1616075">
                  <a:moveTo>
                    <a:pt x="4355828" y="538610"/>
                  </a:moveTo>
                  <a:lnTo>
                    <a:pt x="4368276" y="538610"/>
                  </a:lnTo>
                </a:path>
                <a:path w="4871719" h="1616075">
                  <a:moveTo>
                    <a:pt x="4480140" y="538610"/>
                  </a:moveTo>
                  <a:lnTo>
                    <a:pt x="4492531" y="538610"/>
                  </a:lnTo>
                </a:path>
                <a:path w="4871719" h="1616075">
                  <a:moveTo>
                    <a:pt x="4604395" y="538610"/>
                  </a:moveTo>
                  <a:lnTo>
                    <a:pt x="4616844" y="538610"/>
                  </a:lnTo>
                </a:path>
                <a:path w="4871719" h="1616075">
                  <a:moveTo>
                    <a:pt x="4728708" y="538610"/>
                  </a:moveTo>
                  <a:lnTo>
                    <a:pt x="4741098" y="538610"/>
                  </a:lnTo>
                </a:path>
                <a:path w="4871719" h="1616075">
                  <a:moveTo>
                    <a:pt x="4852962" y="538610"/>
                  </a:moveTo>
                  <a:lnTo>
                    <a:pt x="4871579" y="538610"/>
                  </a:lnTo>
                </a:path>
                <a:path w="4871719" h="1616075">
                  <a:moveTo>
                    <a:pt x="0" y="0"/>
                  </a:moveTo>
                  <a:lnTo>
                    <a:pt x="18670" y="0"/>
                  </a:lnTo>
                </a:path>
                <a:path w="4871719" h="1616075">
                  <a:moveTo>
                    <a:pt x="130534" y="0"/>
                  </a:moveTo>
                  <a:lnTo>
                    <a:pt x="142925" y="0"/>
                  </a:lnTo>
                </a:path>
                <a:path w="4871719" h="1616075">
                  <a:moveTo>
                    <a:pt x="254789" y="0"/>
                  </a:moveTo>
                  <a:lnTo>
                    <a:pt x="267180" y="0"/>
                  </a:lnTo>
                </a:path>
                <a:path w="4871719" h="1616075">
                  <a:moveTo>
                    <a:pt x="379043" y="0"/>
                  </a:moveTo>
                  <a:lnTo>
                    <a:pt x="391492" y="0"/>
                  </a:lnTo>
                </a:path>
                <a:path w="4871719" h="1616075">
                  <a:moveTo>
                    <a:pt x="503356" y="0"/>
                  </a:moveTo>
                  <a:lnTo>
                    <a:pt x="515747" y="0"/>
                  </a:lnTo>
                </a:path>
                <a:path w="4871719" h="1616075">
                  <a:moveTo>
                    <a:pt x="627611" y="0"/>
                  </a:moveTo>
                  <a:lnTo>
                    <a:pt x="640001" y="0"/>
                  </a:lnTo>
                </a:path>
                <a:path w="4871719" h="1616075">
                  <a:moveTo>
                    <a:pt x="751865" y="0"/>
                  </a:moveTo>
                  <a:lnTo>
                    <a:pt x="764314" y="0"/>
                  </a:lnTo>
                </a:path>
                <a:path w="4871719" h="1616075">
                  <a:moveTo>
                    <a:pt x="876178" y="0"/>
                  </a:moveTo>
                  <a:lnTo>
                    <a:pt x="888568" y="0"/>
                  </a:lnTo>
                </a:path>
                <a:path w="4871719" h="1616075">
                  <a:moveTo>
                    <a:pt x="1000432" y="0"/>
                  </a:moveTo>
                  <a:lnTo>
                    <a:pt x="1012823" y="0"/>
                  </a:lnTo>
                </a:path>
                <a:path w="4871719" h="1616075">
                  <a:moveTo>
                    <a:pt x="1124687" y="0"/>
                  </a:moveTo>
                  <a:lnTo>
                    <a:pt x="1137136" y="0"/>
                  </a:lnTo>
                </a:path>
                <a:path w="4871719" h="1616075">
                  <a:moveTo>
                    <a:pt x="1249000" y="0"/>
                  </a:moveTo>
                  <a:lnTo>
                    <a:pt x="1261390" y="0"/>
                  </a:lnTo>
                </a:path>
                <a:path w="4871719" h="1616075">
                  <a:moveTo>
                    <a:pt x="1373254" y="0"/>
                  </a:moveTo>
                  <a:lnTo>
                    <a:pt x="1385645" y="0"/>
                  </a:lnTo>
                </a:path>
                <a:path w="4871719" h="1616075">
                  <a:moveTo>
                    <a:pt x="1497509" y="0"/>
                  </a:moveTo>
                  <a:lnTo>
                    <a:pt x="1509957" y="0"/>
                  </a:lnTo>
                </a:path>
                <a:path w="4871719" h="1616075">
                  <a:moveTo>
                    <a:pt x="1621821" y="0"/>
                  </a:moveTo>
                  <a:lnTo>
                    <a:pt x="1634212" y="0"/>
                  </a:lnTo>
                </a:path>
                <a:path w="4871719" h="1616075">
                  <a:moveTo>
                    <a:pt x="1746076" y="0"/>
                  </a:moveTo>
                  <a:lnTo>
                    <a:pt x="1758466" y="0"/>
                  </a:lnTo>
                </a:path>
                <a:path w="4871719" h="1616075">
                  <a:moveTo>
                    <a:pt x="1870330" y="0"/>
                  </a:moveTo>
                  <a:lnTo>
                    <a:pt x="1882779" y="0"/>
                  </a:lnTo>
                </a:path>
                <a:path w="4871719" h="1616075">
                  <a:moveTo>
                    <a:pt x="1994643" y="0"/>
                  </a:moveTo>
                  <a:lnTo>
                    <a:pt x="2007034" y="0"/>
                  </a:lnTo>
                </a:path>
                <a:path w="4871719" h="1616075">
                  <a:moveTo>
                    <a:pt x="2118897" y="0"/>
                  </a:moveTo>
                  <a:lnTo>
                    <a:pt x="2131346" y="0"/>
                  </a:lnTo>
                </a:path>
                <a:path w="4871719" h="1616075">
                  <a:moveTo>
                    <a:pt x="2243210" y="0"/>
                  </a:moveTo>
                  <a:lnTo>
                    <a:pt x="2255601" y="0"/>
                  </a:lnTo>
                </a:path>
                <a:path w="4871719" h="1616075">
                  <a:moveTo>
                    <a:pt x="2367465" y="0"/>
                  </a:moveTo>
                  <a:lnTo>
                    <a:pt x="2379855" y="0"/>
                  </a:lnTo>
                </a:path>
                <a:path w="4871719" h="1616075">
                  <a:moveTo>
                    <a:pt x="2491719" y="0"/>
                  </a:moveTo>
                  <a:lnTo>
                    <a:pt x="2504168" y="0"/>
                  </a:lnTo>
                </a:path>
                <a:path w="4871719" h="1616075">
                  <a:moveTo>
                    <a:pt x="2616032" y="0"/>
                  </a:moveTo>
                  <a:lnTo>
                    <a:pt x="2628422" y="0"/>
                  </a:lnTo>
                </a:path>
                <a:path w="4871719" h="1616075">
                  <a:moveTo>
                    <a:pt x="2740286" y="0"/>
                  </a:moveTo>
                  <a:lnTo>
                    <a:pt x="2752677" y="0"/>
                  </a:lnTo>
                </a:path>
                <a:path w="4871719" h="1616075">
                  <a:moveTo>
                    <a:pt x="2864541" y="0"/>
                  </a:moveTo>
                  <a:lnTo>
                    <a:pt x="2876990" y="0"/>
                  </a:lnTo>
                </a:path>
                <a:path w="4871719" h="1616075">
                  <a:moveTo>
                    <a:pt x="2988854" y="0"/>
                  </a:moveTo>
                  <a:lnTo>
                    <a:pt x="3001244" y="0"/>
                  </a:lnTo>
                </a:path>
                <a:path w="4871719" h="1616075">
                  <a:moveTo>
                    <a:pt x="3113108" y="0"/>
                  </a:moveTo>
                  <a:lnTo>
                    <a:pt x="3125499" y="0"/>
                  </a:lnTo>
                </a:path>
                <a:path w="4871719" h="1616075">
                  <a:moveTo>
                    <a:pt x="3237363" y="0"/>
                  </a:moveTo>
                  <a:lnTo>
                    <a:pt x="3249811" y="0"/>
                  </a:lnTo>
                </a:path>
                <a:path w="4871719" h="1616075">
                  <a:moveTo>
                    <a:pt x="3361675" y="0"/>
                  </a:moveTo>
                  <a:lnTo>
                    <a:pt x="3374066" y="0"/>
                  </a:lnTo>
                </a:path>
                <a:path w="4871719" h="1616075">
                  <a:moveTo>
                    <a:pt x="3485930" y="0"/>
                  </a:moveTo>
                  <a:lnTo>
                    <a:pt x="3498320" y="0"/>
                  </a:lnTo>
                </a:path>
                <a:path w="4871719" h="1616075">
                  <a:moveTo>
                    <a:pt x="3610184" y="0"/>
                  </a:moveTo>
                  <a:lnTo>
                    <a:pt x="3622633" y="0"/>
                  </a:lnTo>
                </a:path>
                <a:path w="4871719" h="1616075">
                  <a:moveTo>
                    <a:pt x="3734497" y="0"/>
                  </a:moveTo>
                  <a:lnTo>
                    <a:pt x="3746888" y="0"/>
                  </a:lnTo>
                </a:path>
                <a:path w="4871719" h="1616075">
                  <a:moveTo>
                    <a:pt x="3858751" y="0"/>
                  </a:moveTo>
                  <a:lnTo>
                    <a:pt x="3871142" y="0"/>
                  </a:lnTo>
                </a:path>
                <a:path w="4871719" h="1616075">
                  <a:moveTo>
                    <a:pt x="3983006" y="0"/>
                  </a:moveTo>
                  <a:lnTo>
                    <a:pt x="3995455" y="0"/>
                  </a:lnTo>
                </a:path>
                <a:path w="4871719" h="1616075">
                  <a:moveTo>
                    <a:pt x="4107319" y="0"/>
                  </a:moveTo>
                  <a:lnTo>
                    <a:pt x="4119709" y="0"/>
                  </a:lnTo>
                </a:path>
                <a:path w="4871719" h="1616075">
                  <a:moveTo>
                    <a:pt x="4231573" y="0"/>
                  </a:moveTo>
                  <a:lnTo>
                    <a:pt x="4243964" y="0"/>
                  </a:lnTo>
                </a:path>
                <a:path w="4871719" h="1616075">
                  <a:moveTo>
                    <a:pt x="4355828" y="0"/>
                  </a:moveTo>
                  <a:lnTo>
                    <a:pt x="4368276" y="0"/>
                  </a:lnTo>
                </a:path>
                <a:path w="4871719" h="1616075">
                  <a:moveTo>
                    <a:pt x="4480140" y="0"/>
                  </a:moveTo>
                  <a:lnTo>
                    <a:pt x="4492531" y="0"/>
                  </a:lnTo>
                </a:path>
                <a:path w="4871719" h="1616075">
                  <a:moveTo>
                    <a:pt x="4604395" y="0"/>
                  </a:moveTo>
                  <a:lnTo>
                    <a:pt x="4616844" y="0"/>
                  </a:lnTo>
                </a:path>
                <a:path w="4871719" h="1616075">
                  <a:moveTo>
                    <a:pt x="4728708" y="0"/>
                  </a:moveTo>
                  <a:lnTo>
                    <a:pt x="4741098" y="0"/>
                  </a:lnTo>
                </a:path>
                <a:path w="4871719" h="1616075">
                  <a:moveTo>
                    <a:pt x="4852962" y="0"/>
                  </a:moveTo>
                  <a:lnTo>
                    <a:pt x="487157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37768" y="4677458"/>
              <a:ext cx="4871720" cy="3175"/>
            </a:xfrm>
            <a:custGeom>
              <a:avLst/>
              <a:gdLst/>
              <a:ahLst/>
              <a:cxnLst/>
              <a:rect l="l" t="t" r="r" b="b"/>
              <a:pathLst>
                <a:path w="4871719" h="3175">
                  <a:moveTo>
                    <a:pt x="0" y="0"/>
                  </a:moveTo>
                  <a:lnTo>
                    <a:pt x="18670" y="0"/>
                  </a:lnTo>
                </a:path>
                <a:path w="4871719" h="3175">
                  <a:moveTo>
                    <a:pt x="130534" y="0"/>
                  </a:moveTo>
                  <a:lnTo>
                    <a:pt x="142925" y="0"/>
                  </a:lnTo>
                </a:path>
                <a:path w="4871719" h="3175">
                  <a:moveTo>
                    <a:pt x="254789" y="0"/>
                  </a:moveTo>
                  <a:lnTo>
                    <a:pt x="267180" y="0"/>
                  </a:lnTo>
                </a:path>
                <a:path w="4871719" h="3175">
                  <a:moveTo>
                    <a:pt x="379043" y="0"/>
                  </a:moveTo>
                  <a:lnTo>
                    <a:pt x="391492" y="0"/>
                  </a:lnTo>
                </a:path>
                <a:path w="4871719" h="3175">
                  <a:moveTo>
                    <a:pt x="503356" y="0"/>
                  </a:moveTo>
                  <a:lnTo>
                    <a:pt x="515747" y="0"/>
                  </a:lnTo>
                </a:path>
                <a:path w="4871719" h="3175">
                  <a:moveTo>
                    <a:pt x="627611" y="0"/>
                  </a:moveTo>
                  <a:lnTo>
                    <a:pt x="640001" y="0"/>
                  </a:lnTo>
                </a:path>
                <a:path w="4871719" h="3175">
                  <a:moveTo>
                    <a:pt x="751865" y="0"/>
                  </a:moveTo>
                  <a:lnTo>
                    <a:pt x="764314" y="0"/>
                  </a:lnTo>
                </a:path>
                <a:path w="4871719" h="3175">
                  <a:moveTo>
                    <a:pt x="876178" y="0"/>
                  </a:moveTo>
                  <a:lnTo>
                    <a:pt x="888568" y="0"/>
                  </a:lnTo>
                </a:path>
                <a:path w="4871719" h="3175">
                  <a:moveTo>
                    <a:pt x="1000432" y="0"/>
                  </a:moveTo>
                  <a:lnTo>
                    <a:pt x="1012823" y="0"/>
                  </a:lnTo>
                </a:path>
                <a:path w="4871719" h="3175">
                  <a:moveTo>
                    <a:pt x="1124687" y="0"/>
                  </a:moveTo>
                  <a:lnTo>
                    <a:pt x="1137136" y="0"/>
                  </a:lnTo>
                </a:path>
                <a:path w="4871719" h="3175">
                  <a:moveTo>
                    <a:pt x="1249000" y="0"/>
                  </a:moveTo>
                  <a:lnTo>
                    <a:pt x="1261390" y="0"/>
                  </a:lnTo>
                </a:path>
                <a:path w="4871719" h="3175">
                  <a:moveTo>
                    <a:pt x="1373254" y="0"/>
                  </a:moveTo>
                  <a:lnTo>
                    <a:pt x="1509957" y="0"/>
                  </a:lnTo>
                </a:path>
                <a:path w="4871719" h="3175">
                  <a:moveTo>
                    <a:pt x="1621821" y="0"/>
                  </a:moveTo>
                  <a:lnTo>
                    <a:pt x="1634212" y="0"/>
                  </a:lnTo>
                </a:path>
                <a:path w="4871719" h="3175">
                  <a:moveTo>
                    <a:pt x="1746076" y="0"/>
                  </a:moveTo>
                  <a:lnTo>
                    <a:pt x="1758466" y="0"/>
                  </a:lnTo>
                </a:path>
                <a:path w="4871719" h="3175">
                  <a:moveTo>
                    <a:pt x="1870330" y="0"/>
                  </a:moveTo>
                  <a:lnTo>
                    <a:pt x="1882779" y="0"/>
                  </a:lnTo>
                </a:path>
                <a:path w="4871719" h="3175">
                  <a:moveTo>
                    <a:pt x="1994643" y="0"/>
                  </a:moveTo>
                  <a:lnTo>
                    <a:pt x="2007034" y="0"/>
                  </a:lnTo>
                </a:path>
                <a:path w="4871719" h="3175">
                  <a:moveTo>
                    <a:pt x="2118897" y="0"/>
                  </a:moveTo>
                  <a:lnTo>
                    <a:pt x="2131346" y="0"/>
                  </a:lnTo>
                </a:path>
                <a:path w="4871719" h="3175">
                  <a:moveTo>
                    <a:pt x="2243210" y="0"/>
                  </a:moveTo>
                  <a:lnTo>
                    <a:pt x="2255601" y="0"/>
                  </a:lnTo>
                </a:path>
                <a:path w="4871719" h="3175">
                  <a:moveTo>
                    <a:pt x="2367465" y="0"/>
                  </a:moveTo>
                  <a:lnTo>
                    <a:pt x="2379855" y="0"/>
                  </a:lnTo>
                </a:path>
                <a:path w="4871719" h="3175">
                  <a:moveTo>
                    <a:pt x="2491719" y="0"/>
                  </a:moveTo>
                  <a:lnTo>
                    <a:pt x="2504168" y="0"/>
                  </a:lnTo>
                </a:path>
                <a:path w="4871719" h="3175">
                  <a:moveTo>
                    <a:pt x="2616032" y="0"/>
                  </a:moveTo>
                  <a:lnTo>
                    <a:pt x="2628422" y="0"/>
                  </a:lnTo>
                </a:path>
                <a:path w="4871719" h="3175">
                  <a:moveTo>
                    <a:pt x="2740286" y="0"/>
                  </a:moveTo>
                  <a:lnTo>
                    <a:pt x="2752677" y="0"/>
                  </a:lnTo>
                </a:path>
                <a:path w="4871719" h="3175">
                  <a:moveTo>
                    <a:pt x="2864541" y="0"/>
                  </a:moveTo>
                  <a:lnTo>
                    <a:pt x="2876990" y="0"/>
                  </a:lnTo>
                </a:path>
                <a:path w="4871719" h="3175">
                  <a:moveTo>
                    <a:pt x="2988854" y="0"/>
                  </a:moveTo>
                  <a:lnTo>
                    <a:pt x="3001244" y="0"/>
                  </a:lnTo>
                </a:path>
                <a:path w="4871719" h="3175">
                  <a:moveTo>
                    <a:pt x="3113108" y="0"/>
                  </a:moveTo>
                  <a:lnTo>
                    <a:pt x="3125499" y="0"/>
                  </a:lnTo>
                </a:path>
                <a:path w="4871719" h="3175">
                  <a:moveTo>
                    <a:pt x="3237363" y="0"/>
                  </a:moveTo>
                  <a:lnTo>
                    <a:pt x="3249811" y="0"/>
                  </a:lnTo>
                </a:path>
                <a:path w="4871719" h="3175">
                  <a:moveTo>
                    <a:pt x="3361675" y="0"/>
                  </a:moveTo>
                  <a:lnTo>
                    <a:pt x="3374066" y="0"/>
                  </a:lnTo>
                </a:path>
                <a:path w="4871719" h="3175">
                  <a:moveTo>
                    <a:pt x="3485930" y="0"/>
                  </a:moveTo>
                  <a:lnTo>
                    <a:pt x="3498320" y="0"/>
                  </a:lnTo>
                </a:path>
                <a:path w="4871719" h="3175">
                  <a:moveTo>
                    <a:pt x="3610184" y="0"/>
                  </a:moveTo>
                  <a:lnTo>
                    <a:pt x="3622633" y="0"/>
                  </a:lnTo>
                </a:path>
                <a:path w="4871719" h="3175">
                  <a:moveTo>
                    <a:pt x="3734497" y="0"/>
                  </a:moveTo>
                  <a:lnTo>
                    <a:pt x="3746888" y="0"/>
                  </a:lnTo>
                </a:path>
                <a:path w="4871719" h="3175">
                  <a:moveTo>
                    <a:pt x="3858751" y="0"/>
                  </a:moveTo>
                  <a:lnTo>
                    <a:pt x="3871142" y="0"/>
                  </a:lnTo>
                </a:path>
                <a:path w="4871719" h="3175">
                  <a:moveTo>
                    <a:pt x="3983006" y="0"/>
                  </a:moveTo>
                  <a:lnTo>
                    <a:pt x="3995455" y="0"/>
                  </a:lnTo>
                </a:path>
                <a:path w="4871719" h="3175">
                  <a:moveTo>
                    <a:pt x="4107319" y="0"/>
                  </a:moveTo>
                  <a:lnTo>
                    <a:pt x="4119709" y="0"/>
                  </a:lnTo>
                </a:path>
                <a:path w="4871719" h="3175">
                  <a:moveTo>
                    <a:pt x="4231573" y="0"/>
                  </a:moveTo>
                  <a:lnTo>
                    <a:pt x="4243964" y="0"/>
                  </a:lnTo>
                </a:path>
                <a:path w="4871719" h="3175">
                  <a:moveTo>
                    <a:pt x="4355828" y="0"/>
                  </a:moveTo>
                  <a:lnTo>
                    <a:pt x="4368276" y="0"/>
                  </a:lnTo>
                </a:path>
                <a:path w="4871719" h="3175">
                  <a:moveTo>
                    <a:pt x="4480140" y="0"/>
                  </a:moveTo>
                  <a:lnTo>
                    <a:pt x="4492531" y="0"/>
                  </a:lnTo>
                </a:path>
                <a:path w="4871719" h="3175">
                  <a:moveTo>
                    <a:pt x="4604395" y="0"/>
                  </a:moveTo>
                  <a:lnTo>
                    <a:pt x="4616844" y="0"/>
                  </a:lnTo>
                </a:path>
                <a:path w="4871719" h="3175">
                  <a:moveTo>
                    <a:pt x="4728708" y="0"/>
                  </a:moveTo>
                  <a:lnTo>
                    <a:pt x="4741098" y="0"/>
                  </a:lnTo>
                </a:path>
                <a:path w="4871719" h="3175">
                  <a:moveTo>
                    <a:pt x="4852962" y="0"/>
                  </a:moveTo>
                  <a:lnTo>
                    <a:pt x="4871579" y="0"/>
                  </a:lnTo>
                </a:path>
                <a:path w="4871719" h="3175">
                  <a:moveTo>
                    <a:pt x="0" y="3112"/>
                  </a:moveTo>
                  <a:lnTo>
                    <a:pt x="4871579" y="3112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37768" y="3063241"/>
              <a:ext cx="4871720" cy="1077595"/>
            </a:xfrm>
            <a:custGeom>
              <a:avLst/>
              <a:gdLst/>
              <a:ahLst/>
              <a:cxnLst/>
              <a:rect l="l" t="t" r="r" b="b"/>
              <a:pathLst>
                <a:path w="4871719" h="1077595">
                  <a:moveTo>
                    <a:pt x="0" y="1077162"/>
                  </a:moveTo>
                  <a:lnTo>
                    <a:pt x="18670" y="1077162"/>
                  </a:lnTo>
                </a:path>
                <a:path w="4871719" h="1077595">
                  <a:moveTo>
                    <a:pt x="130534" y="1077162"/>
                  </a:moveTo>
                  <a:lnTo>
                    <a:pt x="142925" y="1077162"/>
                  </a:lnTo>
                </a:path>
                <a:path w="4871719" h="1077595">
                  <a:moveTo>
                    <a:pt x="254789" y="1077162"/>
                  </a:moveTo>
                  <a:lnTo>
                    <a:pt x="267180" y="1077162"/>
                  </a:lnTo>
                </a:path>
                <a:path w="4871719" h="1077595">
                  <a:moveTo>
                    <a:pt x="379043" y="1077162"/>
                  </a:moveTo>
                  <a:lnTo>
                    <a:pt x="391492" y="1077162"/>
                  </a:lnTo>
                </a:path>
                <a:path w="4871719" h="1077595">
                  <a:moveTo>
                    <a:pt x="503356" y="1077162"/>
                  </a:moveTo>
                  <a:lnTo>
                    <a:pt x="515747" y="1077162"/>
                  </a:lnTo>
                </a:path>
                <a:path w="4871719" h="1077595">
                  <a:moveTo>
                    <a:pt x="627611" y="1077162"/>
                  </a:moveTo>
                  <a:lnTo>
                    <a:pt x="640001" y="1077162"/>
                  </a:lnTo>
                </a:path>
                <a:path w="4871719" h="1077595">
                  <a:moveTo>
                    <a:pt x="751865" y="1077162"/>
                  </a:moveTo>
                  <a:lnTo>
                    <a:pt x="764314" y="1077162"/>
                  </a:lnTo>
                </a:path>
                <a:path w="4871719" h="1077595">
                  <a:moveTo>
                    <a:pt x="876178" y="1077162"/>
                  </a:moveTo>
                  <a:lnTo>
                    <a:pt x="888568" y="1077162"/>
                  </a:lnTo>
                </a:path>
                <a:path w="4871719" h="1077595">
                  <a:moveTo>
                    <a:pt x="1000432" y="1077162"/>
                  </a:moveTo>
                  <a:lnTo>
                    <a:pt x="1012823" y="1077162"/>
                  </a:lnTo>
                </a:path>
                <a:path w="4871719" h="1077595">
                  <a:moveTo>
                    <a:pt x="1124687" y="1077162"/>
                  </a:moveTo>
                  <a:lnTo>
                    <a:pt x="1137136" y="1077162"/>
                  </a:lnTo>
                </a:path>
                <a:path w="4871719" h="1077595">
                  <a:moveTo>
                    <a:pt x="1249000" y="1077162"/>
                  </a:moveTo>
                  <a:lnTo>
                    <a:pt x="1261390" y="1077162"/>
                  </a:lnTo>
                </a:path>
                <a:path w="4871719" h="1077595">
                  <a:moveTo>
                    <a:pt x="1373254" y="1077162"/>
                  </a:moveTo>
                  <a:lnTo>
                    <a:pt x="1385645" y="1077162"/>
                  </a:lnTo>
                </a:path>
                <a:path w="4871719" h="1077595">
                  <a:moveTo>
                    <a:pt x="1497509" y="1077162"/>
                  </a:moveTo>
                  <a:lnTo>
                    <a:pt x="1509957" y="1077162"/>
                  </a:lnTo>
                </a:path>
                <a:path w="4871719" h="1077595">
                  <a:moveTo>
                    <a:pt x="1621821" y="1077162"/>
                  </a:moveTo>
                  <a:lnTo>
                    <a:pt x="1634212" y="1077162"/>
                  </a:lnTo>
                </a:path>
                <a:path w="4871719" h="1077595">
                  <a:moveTo>
                    <a:pt x="1746076" y="1077162"/>
                  </a:moveTo>
                  <a:lnTo>
                    <a:pt x="1758466" y="1077162"/>
                  </a:lnTo>
                </a:path>
                <a:path w="4871719" h="1077595">
                  <a:moveTo>
                    <a:pt x="1870330" y="1077162"/>
                  </a:moveTo>
                  <a:lnTo>
                    <a:pt x="1882779" y="1077162"/>
                  </a:lnTo>
                </a:path>
                <a:path w="4871719" h="1077595">
                  <a:moveTo>
                    <a:pt x="1994643" y="1077162"/>
                  </a:moveTo>
                  <a:lnTo>
                    <a:pt x="2007034" y="1077162"/>
                  </a:lnTo>
                </a:path>
                <a:path w="4871719" h="1077595">
                  <a:moveTo>
                    <a:pt x="2118897" y="1077162"/>
                  </a:moveTo>
                  <a:lnTo>
                    <a:pt x="2131346" y="1077162"/>
                  </a:lnTo>
                </a:path>
                <a:path w="4871719" h="1077595">
                  <a:moveTo>
                    <a:pt x="2243210" y="1077162"/>
                  </a:moveTo>
                  <a:lnTo>
                    <a:pt x="2255601" y="1077162"/>
                  </a:lnTo>
                </a:path>
                <a:path w="4871719" h="1077595">
                  <a:moveTo>
                    <a:pt x="2367465" y="1077162"/>
                  </a:moveTo>
                  <a:lnTo>
                    <a:pt x="2379855" y="1077162"/>
                  </a:lnTo>
                </a:path>
                <a:path w="4871719" h="1077595">
                  <a:moveTo>
                    <a:pt x="2491719" y="1077162"/>
                  </a:moveTo>
                  <a:lnTo>
                    <a:pt x="2504168" y="1077162"/>
                  </a:lnTo>
                </a:path>
                <a:path w="4871719" h="1077595">
                  <a:moveTo>
                    <a:pt x="2616032" y="1077162"/>
                  </a:moveTo>
                  <a:lnTo>
                    <a:pt x="2628422" y="1077162"/>
                  </a:lnTo>
                </a:path>
                <a:path w="4871719" h="1077595">
                  <a:moveTo>
                    <a:pt x="2740286" y="1077162"/>
                  </a:moveTo>
                  <a:lnTo>
                    <a:pt x="2752677" y="1077162"/>
                  </a:lnTo>
                </a:path>
                <a:path w="4871719" h="1077595">
                  <a:moveTo>
                    <a:pt x="2864541" y="1077162"/>
                  </a:moveTo>
                  <a:lnTo>
                    <a:pt x="2876990" y="1077162"/>
                  </a:lnTo>
                </a:path>
                <a:path w="4871719" h="1077595">
                  <a:moveTo>
                    <a:pt x="2988854" y="1077162"/>
                  </a:moveTo>
                  <a:lnTo>
                    <a:pt x="3001244" y="1077162"/>
                  </a:lnTo>
                </a:path>
                <a:path w="4871719" h="1077595">
                  <a:moveTo>
                    <a:pt x="3113108" y="1077162"/>
                  </a:moveTo>
                  <a:lnTo>
                    <a:pt x="3125499" y="1077162"/>
                  </a:lnTo>
                </a:path>
                <a:path w="4871719" h="1077595">
                  <a:moveTo>
                    <a:pt x="3237363" y="1077162"/>
                  </a:moveTo>
                  <a:lnTo>
                    <a:pt x="3249811" y="1077162"/>
                  </a:lnTo>
                </a:path>
                <a:path w="4871719" h="1077595">
                  <a:moveTo>
                    <a:pt x="3361675" y="1077162"/>
                  </a:moveTo>
                  <a:lnTo>
                    <a:pt x="3374066" y="1077162"/>
                  </a:lnTo>
                </a:path>
                <a:path w="4871719" h="1077595">
                  <a:moveTo>
                    <a:pt x="3485930" y="1077162"/>
                  </a:moveTo>
                  <a:lnTo>
                    <a:pt x="3498320" y="1077162"/>
                  </a:lnTo>
                </a:path>
                <a:path w="4871719" h="1077595">
                  <a:moveTo>
                    <a:pt x="3610184" y="1077162"/>
                  </a:moveTo>
                  <a:lnTo>
                    <a:pt x="3622633" y="1077162"/>
                  </a:lnTo>
                </a:path>
                <a:path w="4871719" h="1077595">
                  <a:moveTo>
                    <a:pt x="3734497" y="1077162"/>
                  </a:moveTo>
                  <a:lnTo>
                    <a:pt x="3746888" y="1077162"/>
                  </a:lnTo>
                </a:path>
                <a:path w="4871719" h="1077595">
                  <a:moveTo>
                    <a:pt x="3858751" y="1077162"/>
                  </a:moveTo>
                  <a:lnTo>
                    <a:pt x="3871142" y="1077162"/>
                  </a:lnTo>
                </a:path>
                <a:path w="4871719" h="1077595">
                  <a:moveTo>
                    <a:pt x="3983006" y="1077162"/>
                  </a:moveTo>
                  <a:lnTo>
                    <a:pt x="3995455" y="1077162"/>
                  </a:lnTo>
                </a:path>
                <a:path w="4871719" h="1077595">
                  <a:moveTo>
                    <a:pt x="4107319" y="1077162"/>
                  </a:moveTo>
                  <a:lnTo>
                    <a:pt x="4119709" y="1077162"/>
                  </a:lnTo>
                </a:path>
                <a:path w="4871719" h="1077595">
                  <a:moveTo>
                    <a:pt x="4231573" y="1077162"/>
                  </a:moveTo>
                  <a:lnTo>
                    <a:pt x="4243964" y="1077162"/>
                  </a:lnTo>
                </a:path>
                <a:path w="4871719" h="1077595">
                  <a:moveTo>
                    <a:pt x="4355828" y="1077162"/>
                  </a:moveTo>
                  <a:lnTo>
                    <a:pt x="4368276" y="1077162"/>
                  </a:lnTo>
                </a:path>
                <a:path w="4871719" h="1077595">
                  <a:moveTo>
                    <a:pt x="4480140" y="1077162"/>
                  </a:moveTo>
                  <a:lnTo>
                    <a:pt x="4492531" y="1077162"/>
                  </a:lnTo>
                </a:path>
                <a:path w="4871719" h="1077595">
                  <a:moveTo>
                    <a:pt x="4604395" y="1077162"/>
                  </a:moveTo>
                  <a:lnTo>
                    <a:pt x="4616844" y="1077162"/>
                  </a:lnTo>
                </a:path>
                <a:path w="4871719" h="1077595">
                  <a:moveTo>
                    <a:pt x="4728708" y="1077162"/>
                  </a:moveTo>
                  <a:lnTo>
                    <a:pt x="4741098" y="1077162"/>
                  </a:lnTo>
                </a:path>
                <a:path w="4871719" h="1077595">
                  <a:moveTo>
                    <a:pt x="4852962" y="1077162"/>
                  </a:moveTo>
                  <a:lnTo>
                    <a:pt x="4871579" y="1077162"/>
                  </a:lnTo>
                </a:path>
                <a:path w="4871719" h="1077595">
                  <a:moveTo>
                    <a:pt x="0" y="538551"/>
                  </a:moveTo>
                  <a:lnTo>
                    <a:pt x="18670" y="538551"/>
                  </a:lnTo>
                </a:path>
                <a:path w="4871719" h="1077595">
                  <a:moveTo>
                    <a:pt x="130534" y="538551"/>
                  </a:moveTo>
                  <a:lnTo>
                    <a:pt x="142925" y="538551"/>
                  </a:lnTo>
                </a:path>
                <a:path w="4871719" h="1077595">
                  <a:moveTo>
                    <a:pt x="254789" y="538551"/>
                  </a:moveTo>
                  <a:lnTo>
                    <a:pt x="267180" y="538551"/>
                  </a:lnTo>
                </a:path>
                <a:path w="4871719" h="1077595">
                  <a:moveTo>
                    <a:pt x="379043" y="538551"/>
                  </a:moveTo>
                  <a:lnTo>
                    <a:pt x="391492" y="538551"/>
                  </a:lnTo>
                </a:path>
                <a:path w="4871719" h="1077595">
                  <a:moveTo>
                    <a:pt x="503356" y="538551"/>
                  </a:moveTo>
                  <a:lnTo>
                    <a:pt x="515747" y="538551"/>
                  </a:lnTo>
                </a:path>
                <a:path w="4871719" h="1077595">
                  <a:moveTo>
                    <a:pt x="627611" y="538551"/>
                  </a:moveTo>
                  <a:lnTo>
                    <a:pt x="640001" y="538551"/>
                  </a:lnTo>
                </a:path>
                <a:path w="4871719" h="1077595">
                  <a:moveTo>
                    <a:pt x="751865" y="538551"/>
                  </a:moveTo>
                  <a:lnTo>
                    <a:pt x="764314" y="538551"/>
                  </a:lnTo>
                </a:path>
                <a:path w="4871719" h="1077595">
                  <a:moveTo>
                    <a:pt x="876178" y="538551"/>
                  </a:moveTo>
                  <a:lnTo>
                    <a:pt x="888568" y="538551"/>
                  </a:lnTo>
                </a:path>
                <a:path w="4871719" h="1077595">
                  <a:moveTo>
                    <a:pt x="1000432" y="538551"/>
                  </a:moveTo>
                  <a:lnTo>
                    <a:pt x="1012823" y="538551"/>
                  </a:lnTo>
                </a:path>
                <a:path w="4871719" h="1077595">
                  <a:moveTo>
                    <a:pt x="1124687" y="538551"/>
                  </a:moveTo>
                  <a:lnTo>
                    <a:pt x="1137136" y="538551"/>
                  </a:lnTo>
                </a:path>
                <a:path w="4871719" h="1077595">
                  <a:moveTo>
                    <a:pt x="1249000" y="538551"/>
                  </a:moveTo>
                  <a:lnTo>
                    <a:pt x="1261390" y="538551"/>
                  </a:lnTo>
                </a:path>
                <a:path w="4871719" h="1077595">
                  <a:moveTo>
                    <a:pt x="1373254" y="538551"/>
                  </a:moveTo>
                  <a:lnTo>
                    <a:pt x="1385645" y="538551"/>
                  </a:lnTo>
                </a:path>
                <a:path w="4871719" h="1077595">
                  <a:moveTo>
                    <a:pt x="1497509" y="538551"/>
                  </a:moveTo>
                  <a:lnTo>
                    <a:pt x="1509957" y="538551"/>
                  </a:lnTo>
                </a:path>
                <a:path w="4871719" h="1077595">
                  <a:moveTo>
                    <a:pt x="1621821" y="538551"/>
                  </a:moveTo>
                  <a:lnTo>
                    <a:pt x="1634212" y="538551"/>
                  </a:lnTo>
                </a:path>
                <a:path w="4871719" h="1077595">
                  <a:moveTo>
                    <a:pt x="1746076" y="538551"/>
                  </a:moveTo>
                  <a:lnTo>
                    <a:pt x="1758466" y="538551"/>
                  </a:lnTo>
                </a:path>
                <a:path w="4871719" h="1077595">
                  <a:moveTo>
                    <a:pt x="1870330" y="538551"/>
                  </a:moveTo>
                  <a:lnTo>
                    <a:pt x="1882779" y="538551"/>
                  </a:lnTo>
                </a:path>
                <a:path w="4871719" h="1077595">
                  <a:moveTo>
                    <a:pt x="1994643" y="538551"/>
                  </a:moveTo>
                  <a:lnTo>
                    <a:pt x="2007034" y="538551"/>
                  </a:lnTo>
                </a:path>
                <a:path w="4871719" h="1077595">
                  <a:moveTo>
                    <a:pt x="2118897" y="538551"/>
                  </a:moveTo>
                  <a:lnTo>
                    <a:pt x="2131346" y="538551"/>
                  </a:lnTo>
                </a:path>
                <a:path w="4871719" h="1077595">
                  <a:moveTo>
                    <a:pt x="2243210" y="538551"/>
                  </a:moveTo>
                  <a:lnTo>
                    <a:pt x="2255601" y="538551"/>
                  </a:lnTo>
                </a:path>
                <a:path w="4871719" h="1077595">
                  <a:moveTo>
                    <a:pt x="2367465" y="538551"/>
                  </a:moveTo>
                  <a:lnTo>
                    <a:pt x="2379855" y="538551"/>
                  </a:lnTo>
                </a:path>
                <a:path w="4871719" h="1077595">
                  <a:moveTo>
                    <a:pt x="2491719" y="538551"/>
                  </a:moveTo>
                  <a:lnTo>
                    <a:pt x="2504168" y="538551"/>
                  </a:lnTo>
                </a:path>
                <a:path w="4871719" h="1077595">
                  <a:moveTo>
                    <a:pt x="2616032" y="538551"/>
                  </a:moveTo>
                  <a:lnTo>
                    <a:pt x="2628422" y="538551"/>
                  </a:lnTo>
                </a:path>
                <a:path w="4871719" h="1077595">
                  <a:moveTo>
                    <a:pt x="2740286" y="538551"/>
                  </a:moveTo>
                  <a:lnTo>
                    <a:pt x="2752677" y="538551"/>
                  </a:lnTo>
                </a:path>
                <a:path w="4871719" h="1077595">
                  <a:moveTo>
                    <a:pt x="2864541" y="538551"/>
                  </a:moveTo>
                  <a:lnTo>
                    <a:pt x="2876990" y="538551"/>
                  </a:lnTo>
                </a:path>
                <a:path w="4871719" h="1077595">
                  <a:moveTo>
                    <a:pt x="2988854" y="538551"/>
                  </a:moveTo>
                  <a:lnTo>
                    <a:pt x="3001244" y="538551"/>
                  </a:lnTo>
                </a:path>
                <a:path w="4871719" h="1077595">
                  <a:moveTo>
                    <a:pt x="3113108" y="538551"/>
                  </a:moveTo>
                  <a:lnTo>
                    <a:pt x="3125499" y="538551"/>
                  </a:lnTo>
                </a:path>
                <a:path w="4871719" h="1077595">
                  <a:moveTo>
                    <a:pt x="3237363" y="538551"/>
                  </a:moveTo>
                  <a:lnTo>
                    <a:pt x="3249811" y="538551"/>
                  </a:lnTo>
                </a:path>
                <a:path w="4871719" h="1077595">
                  <a:moveTo>
                    <a:pt x="3361675" y="538551"/>
                  </a:moveTo>
                  <a:lnTo>
                    <a:pt x="3374066" y="538551"/>
                  </a:lnTo>
                </a:path>
                <a:path w="4871719" h="1077595">
                  <a:moveTo>
                    <a:pt x="3485930" y="538551"/>
                  </a:moveTo>
                  <a:lnTo>
                    <a:pt x="3498320" y="538551"/>
                  </a:lnTo>
                </a:path>
                <a:path w="4871719" h="1077595">
                  <a:moveTo>
                    <a:pt x="3610184" y="538551"/>
                  </a:moveTo>
                  <a:lnTo>
                    <a:pt x="3622633" y="538551"/>
                  </a:lnTo>
                </a:path>
                <a:path w="4871719" h="1077595">
                  <a:moveTo>
                    <a:pt x="3734497" y="538551"/>
                  </a:moveTo>
                  <a:lnTo>
                    <a:pt x="3746888" y="538551"/>
                  </a:lnTo>
                </a:path>
                <a:path w="4871719" h="1077595">
                  <a:moveTo>
                    <a:pt x="3858751" y="538551"/>
                  </a:moveTo>
                  <a:lnTo>
                    <a:pt x="3871142" y="538551"/>
                  </a:lnTo>
                </a:path>
                <a:path w="4871719" h="1077595">
                  <a:moveTo>
                    <a:pt x="3983006" y="538551"/>
                  </a:moveTo>
                  <a:lnTo>
                    <a:pt x="3995455" y="538551"/>
                  </a:lnTo>
                </a:path>
                <a:path w="4871719" h="1077595">
                  <a:moveTo>
                    <a:pt x="4107319" y="538551"/>
                  </a:moveTo>
                  <a:lnTo>
                    <a:pt x="4119709" y="538551"/>
                  </a:lnTo>
                </a:path>
                <a:path w="4871719" h="1077595">
                  <a:moveTo>
                    <a:pt x="4231573" y="538551"/>
                  </a:moveTo>
                  <a:lnTo>
                    <a:pt x="4243964" y="538551"/>
                  </a:lnTo>
                </a:path>
                <a:path w="4871719" h="1077595">
                  <a:moveTo>
                    <a:pt x="4355828" y="538551"/>
                  </a:moveTo>
                  <a:lnTo>
                    <a:pt x="4368276" y="538551"/>
                  </a:lnTo>
                </a:path>
                <a:path w="4871719" h="1077595">
                  <a:moveTo>
                    <a:pt x="4480140" y="538551"/>
                  </a:moveTo>
                  <a:lnTo>
                    <a:pt x="4492531" y="538551"/>
                  </a:lnTo>
                </a:path>
                <a:path w="4871719" h="1077595">
                  <a:moveTo>
                    <a:pt x="4604395" y="538551"/>
                  </a:moveTo>
                  <a:lnTo>
                    <a:pt x="4616844" y="538551"/>
                  </a:lnTo>
                </a:path>
                <a:path w="4871719" h="1077595">
                  <a:moveTo>
                    <a:pt x="4728708" y="538551"/>
                  </a:moveTo>
                  <a:lnTo>
                    <a:pt x="4741098" y="538551"/>
                  </a:lnTo>
                </a:path>
                <a:path w="4871719" h="1077595">
                  <a:moveTo>
                    <a:pt x="4852962" y="538551"/>
                  </a:moveTo>
                  <a:lnTo>
                    <a:pt x="4871579" y="538551"/>
                  </a:lnTo>
                </a:path>
                <a:path w="4871719" h="1077595">
                  <a:moveTo>
                    <a:pt x="0" y="0"/>
                  </a:moveTo>
                  <a:lnTo>
                    <a:pt x="18670" y="0"/>
                  </a:lnTo>
                </a:path>
                <a:path w="4871719" h="1077595">
                  <a:moveTo>
                    <a:pt x="130534" y="0"/>
                  </a:moveTo>
                  <a:lnTo>
                    <a:pt x="142925" y="0"/>
                  </a:lnTo>
                </a:path>
                <a:path w="4871719" h="1077595">
                  <a:moveTo>
                    <a:pt x="254789" y="0"/>
                  </a:moveTo>
                  <a:lnTo>
                    <a:pt x="267180" y="0"/>
                  </a:lnTo>
                </a:path>
                <a:path w="4871719" h="1077595">
                  <a:moveTo>
                    <a:pt x="379043" y="0"/>
                  </a:moveTo>
                  <a:lnTo>
                    <a:pt x="391492" y="0"/>
                  </a:lnTo>
                </a:path>
                <a:path w="4871719" h="1077595">
                  <a:moveTo>
                    <a:pt x="503356" y="0"/>
                  </a:moveTo>
                  <a:lnTo>
                    <a:pt x="515747" y="0"/>
                  </a:lnTo>
                </a:path>
                <a:path w="4871719" h="1077595">
                  <a:moveTo>
                    <a:pt x="627611" y="0"/>
                  </a:moveTo>
                  <a:lnTo>
                    <a:pt x="640001" y="0"/>
                  </a:lnTo>
                </a:path>
                <a:path w="4871719" h="1077595">
                  <a:moveTo>
                    <a:pt x="751865" y="0"/>
                  </a:moveTo>
                  <a:lnTo>
                    <a:pt x="764314" y="0"/>
                  </a:lnTo>
                </a:path>
                <a:path w="4871719" h="1077595">
                  <a:moveTo>
                    <a:pt x="876178" y="0"/>
                  </a:moveTo>
                  <a:lnTo>
                    <a:pt x="888568" y="0"/>
                  </a:lnTo>
                </a:path>
                <a:path w="4871719" h="1077595">
                  <a:moveTo>
                    <a:pt x="1000432" y="0"/>
                  </a:moveTo>
                  <a:lnTo>
                    <a:pt x="1012823" y="0"/>
                  </a:lnTo>
                </a:path>
                <a:path w="4871719" h="1077595">
                  <a:moveTo>
                    <a:pt x="1124687" y="0"/>
                  </a:moveTo>
                  <a:lnTo>
                    <a:pt x="1137136" y="0"/>
                  </a:lnTo>
                </a:path>
                <a:path w="4871719" h="1077595">
                  <a:moveTo>
                    <a:pt x="1249000" y="0"/>
                  </a:moveTo>
                  <a:lnTo>
                    <a:pt x="1261390" y="0"/>
                  </a:lnTo>
                </a:path>
                <a:path w="4871719" h="1077595">
                  <a:moveTo>
                    <a:pt x="1373254" y="0"/>
                  </a:moveTo>
                  <a:lnTo>
                    <a:pt x="1385645" y="0"/>
                  </a:lnTo>
                </a:path>
                <a:path w="4871719" h="1077595">
                  <a:moveTo>
                    <a:pt x="1497509" y="0"/>
                  </a:moveTo>
                  <a:lnTo>
                    <a:pt x="1509957" y="0"/>
                  </a:lnTo>
                </a:path>
                <a:path w="4871719" h="1077595">
                  <a:moveTo>
                    <a:pt x="1621821" y="0"/>
                  </a:moveTo>
                  <a:lnTo>
                    <a:pt x="1634212" y="0"/>
                  </a:lnTo>
                </a:path>
                <a:path w="4871719" h="1077595">
                  <a:moveTo>
                    <a:pt x="1746076" y="0"/>
                  </a:moveTo>
                  <a:lnTo>
                    <a:pt x="1758466" y="0"/>
                  </a:lnTo>
                </a:path>
                <a:path w="4871719" h="1077595">
                  <a:moveTo>
                    <a:pt x="1870330" y="0"/>
                  </a:moveTo>
                  <a:lnTo>
                    <a:pt x="1882779" y="0"/>
                  </a:lnTo>
                </a:path>
                <a:path w="4871719" h="1077595">
                  <a:moveTo>
                    <a:pt x="1994643" y="0"/>
                  </a:moveTo>
                  <a:lnTo>
                    <a:pt x="2007034" y="0"/>
                  </a:lnTo>
                </a:path>
                <a:path w="4871719" h="1077595">
                  <a:moveTo>
                    <a:pt x="2118897" y="0"/>
                  </a:moveTo>
                  <a:lnTo>
                    <a:pt x="2131346" y="0"/>
                  </a:lnTo>
                </a:path>
                <a:path w="4871719" h="1077595">
                  <a:moveTo>
                    <a:pt x="2243210" y="0"/>
                  </a:moveTo>
                  <a:lnTo>
                    <a:pt x="2255601" y="0"/>
                  </a:lnTo>
                </a:path>
                <a:path w="4871719" h="1077595">
                  <a:moveTo>
                    <a:pt x="2367465" y="0"/>
                  </a:moveTo>
                  <a:lnTo>
                    <a:pt x="2379855" y="0"/>
                  </a:lnTo>
                </a:path>
                <a:path w="4871719" h="1077595">
                  <a:moveTo>
                    <a:pt x="2491719" y="0"/>
                  </a:moveTo>
                  <a:lnTo>
                    <a:pt x="2504168" y="0"/>
                  </a:lnTo>
                </a:path>
                <a:path w="4871719" h="1077595">
                  <a:moveTo>
                    <a:pt x="2616032" y="0"/>
                  </a:moveTo>
                  <a:lnTo>
                    <a:pt x="2628422" y="0"/>
                  </a:lnTo>
                </a:path>
                <a:path w="4871719" h="1077595">
                  <a:moveTo>
                    <a:pt x="2740286" y="0"/>
                  </a:moveTo>
                  <a:lnTo>
                    <a:pt x="2752677" y="0"/>
                  </a:lnTo>
                </a:path>
                <a:path w="4871719" h="1077595">
                  <a:moveTo>
                    <a:pt x="2864541" y="0"/>
                  </a:moveTo>
                  <a:lnTo>
                    <a:pt x="2876990" y="0"/>
                  </a:lnTo>
                </a:path>
                <a:path w="4871719" h="1077595">
                  <a:moveTo>
                    <a:pt x="2988854" y="0"/>
                  </a:moveTo>
                  <a:lnTo>
                    <a:pt x="3001244" y="0"/>
                  </a:lnTo>
                </a:path>
                <a:path w="4871719" h="1077595">
                  <a:moveTo>
                    <a:pt x="3113108" y="0"/>
                  </a:moveTo>
                  <a:lnTo>
                    <a:pt x="3125499" y="0"/>
                  </a:lnTo>
                </a:path>
                <a:path w="4871719" h="1077595">
                  <a:moveTo>
                    <a:pt x="3237363" y="0"/>
                  </a:moveTo>
                  <a:lnTo>
                    <a:pt x="3249811" y="0"/>
                  </a:lnTo>
                </a:path>
                <a:path w="4871719" h="1077595">
                  <a:moveTo>
                    <a:pt x="3361675" y="0"/>
                  </a:moveTo>
                  <a:lnTo>
                    <a:pt x="3374066" y="0"/>
                  </a:lnTo>
                </a:path>
                <a:path w="4871719" h="1077595">
                  <a:moveTo>
                    <a:pt x="3485930" y="0"/>
                  </a:moveTo>
                  <a:lnTo>
                    <a:pt x="3498320" y="0"/>
                  </a:lnTo>
                </a:path>
                <a:path w="4871719" h="1077595">
                  <a:moveTo>
                    <a:pt x="3610184" y="0"/>
                  </a:moveTo>
                  <a:lnTo>
                    <a:pt x="3622633" y="0"/>
                  </a:lnTo>
                </a:path>
                <a:path w="4871719" h="1077595">
                  <a:moveTo>
                    <a:pt x="3734497" y="0"/>
                  </a:moveTo>
                  <a:lnTo>
                    <a:pt x="3746888" y="0"/>
                  </a:lnTo>
                </a:path>
                <a:path w="4871719" h="1077595">
                  <a:moveTo>
                    <a:pt x="3858751" y="0"/>
                  </a:moveTo>
                  <a:lnTo>
                    <a:pt x="3871142" y="0"/>
                  </a:lnTo>
                </a:path>
                <a:path w="4871719" h="1077595">
                  <a:moveTo>
                    <a:pt x="3983006" y="0"/>
                  </a:moveTo>
                  <a:lnTo>
                    <a:pt x="3995455" y="0"/>
                  </a:lnTo>
                </a:path>
                <a:path w="4871719" h="1077595">
                  <a:moveTo>
                    <a:pt x="4107319" y="0"/>
                  </a:moveTo>
                  <a:lnTo>
                    <a:pt x="4119709" y="0"/>
                  </a:lnTo>
                </a:path>
                <a:path w="4871719" h="1077595">
                  <a:moveTo>
                    <a:pt x="4231573" y="0"/>
                  </a:moveTo>
                  <a:lnTo>
                    <a:pt x="4243964" y="0"/>
                  </a:lnTo>
                </a:path>
                <a:path w="4871719" h="1077595">
                  <a:moveTo>
                    <a:pt x="4355828" y="0"/>
                  </a:moveTo>
                  <a:lnTo>
                    <a:pt x="4368276" y="0"/>
                  </a:lnTo>
                </a:path>
                <a:path w="4871719" h="1077595">
                  <a:moveTo>
                    <a:pt x="4480140" y="0"/>
                  </a:moveTo>
                  <a:lnTo>
                    <a:pt x="4492531" y="0"/>
                  </a:lnTo>
                </a:path>
                <a:path w="4871719" h="1077595">
                  <a:moveTo>
                    <a:pt x="4604395" y="0"/>
                  </a:moveTo>
                  <a:lnTo>
                    <a:pt x="4616844" y="0"/>
                  </a:lnTo>
                </a:path>
                <a:path w="4871719" h="1077595">
                  <a:moveTo>
                    <a:pt x="4728708" y="0"/>
                  </a:moveTo>
                  <a:lnTo>
                    <a:pt x="4741098" y="0"/>
                  </a:lnTo>
                </a:path>
                <a:path w="4871719" h="1077595">
                  <a:moveTo>
                    <a:pt x="4852962" y="0"/>
                  </a:moveTo>
                  <a:lnTo>
                    <a:pt x="487157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0137768" y="2523975"/>
              <a:ext cx="267335" cy="3175"/>
            </a:xfrm>
            <a:custGeom>
              <a:avLst/>
              <a:gdLst/>
              <a:ahLst/>
              <a:cxnLst/>
              <a:rect l="l" t="t" r="r" b="b"/>
              <a:pathLst>
                <a:path w="267334" h="3175">
                  <a:moveTo>
                    <a:pt x="0" y="3112"/>
                  </a:moveTo>
                  <a:lnTo>
                    <a:pt x="142925" y="3112"/>
                  </a:lnTo>
                </a:path>
                <a:path w="267334" h="3175">
                  <a:moveTo>
                    <a:pt x="254789" y="3112"/>
                  </a:moveTo>
                  <a:lnTo>
                    <a:pt x="267180" y="3112"/>
                  </a:lnTo>
                </a:path>
                <a:path w="267334" h="3175">
                  <a:moveTo>
                    <a:pt x="0" y="0"/>
                  </a:moveTo>
                  <a:lnTo>
                    <a:pt x="142925" y="0"/>
                  </a:lnTo>
                </a:path>
                <a:path w="267334" h="3175">
                  <a:moveTo>
                    <a:pt x="254789" y="0"/>
                  </a:moveTo>
                  <a:lnTo>
                    <a:pt x="267180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43" y="2313757"/>
              <a:ext cx="4797425" cy="2478405"/>
            </a:xfrm>
            <a:custGeom>
              <a:avLst/>
              <a:gdLst/>
              <a:ahLst/>
              <a:cxnLst/>
              <a:rect l="l" t="t" r="r" b="b"/>
              <a:pathLst>
                <a:path w="4797425" h="2478404">
                  <a:moveTo>
                    <a:pt x="304468" y="210872"/>
                  </a:moveTo>
                  <a:lnTo>
                    <a:pt x="316917" y="210872"/>
                  </a:lnTo>
                </a:path>
                <a:path w="4797425" h="2478404">
                  <a:moveTo>
                    <a:pt x="428781" y="210872"/>
                  </a:moveTo>
                  <a:lnTo>
                    <a:pt x="441171" y="210872"/>
                  </a:lnTo>
                </a:path>
                <a:path w="4797425" h="2478404">
                  <a:moveTo>
                    <a:pt x="553035" y="210872"/>
                  </a:moveTo>
                  <a:lnTo>
                    <a:pt x="565426" y="210872"/>
                  </a:lnTo>
                </a:path>
                <a:path w="4797425" h="2478404">
                  <a:moveTo>
                    <a:pt x="677290" y="210872"/>
                  </a:moveTo>
                  <a:lnTo>
                    <a:pt x="689739" y="210872"/>
                  </a:lnTo>
                </a:path>
                <a:path w="4797425" h="2478404">
                  <a:moveTo>
                    <a:pt x="801602" y="210872"/>
                  </a:moveTo>
                  <a:lnTo>
                    <a:pt x="813993" y="210872"/>
                  </a:lnTo>
                </a:path>
                <a:path w="4797425" h="2478404">
                  <a:moveTo>
                    <a:pt x="925857" y="210872"/>
                  </a:moveTo>
                  <a:lnTo>
                    <a:pt x="938248" y="210872"/>
                  </a:lnTo>
                </a:path>
                <a:path w="4797425" h="2478404">
                  <a:moveTo>
                    <a:pt x="1050111" y="210872"/>
                  </a:moveTo>
                  <a:lnTo>
                    <a:pt x="1062560" y="210872"/>
                  </a:lnTo>
                </a:path>
                <a:path w="4797425" h="2478404">
                  <a:moveTo>
                    <a:pt x="1174424" y="210872"/>
                  </a:moveTo>
                  <a:lnTo>
                    <a:pt x="1186815" y="210872"/>
                  </a:lnTo>
                </a:path>
                <a:path w="4797425" h="2478404">
                  <a:moveTo>
                    <a:pt x="1298679" y="210872"/>
                  </a:moveTo>
                  <a:lnTo>
                    <a:pt x="1311069" y="210872"/>
                  </a:lnTo>
                </a:path>
                <a:path w="4797425" h="2478404">
                  <a:moveTo>
                    <a:pt x="1422933" y="210872"/>
                  </a:moveTo>
                  <a:lnTo>
                    <a:pt x="1435382" y="210872"/>
                  </a:lnTo>
                </a:path>
                <a:path w="4797425" h="2478404">
                  <a:moveTo>
                    <a:pt x="1547246" y="210872"/>
                  </a:moveTo>
                  <a:lnTo>
                    <a:pt x="1559636" y="210872"/>
                  </a:lnTo>
                </a:path>
                <a:path w="4797425" h="2478404">
                  <a:moveTo>
                    <a:pt x="1671500" y="210872"/>
                  </a:moveTo>
                  <a:lnTo>
                    <a:pt x="1683891" y="210872"/>
                  </a:lnTo>
                </a:path>
                <a:path w="4797425" h="2478404">
                  <a:moveTo>
                    <a:pt x="1795755" y="210872"/>
                  </a:moveTo>
                  <a:lnTo>
                    <a:pt x="1808204" y="210872"/>
                  </a:lnTo>
                </a:path>
                <a:path w="4797425" h="2478404">
                  <a:moveTo>
                    <a:pt x="1920068" y="210872"/>
                  </a:moveTo>
                  <a:lnTo>
                    <a:pt x="1932458" y="210872"/>
                  </a:lnTo>
                </a:path>
                <a:path w="4797425" h="2478404">
                  <a:moveTo>
                    <a:pt x="2044322" y="210872"/>
                  </a:moveTo>
                  <a:lnTo>
                    <a:pt x="2056771" y="210872"/>
                  </a:lnTo>
                </a:path>
                <a:path w="4797425" h="2478404">
                  <a:moveTo>
                    <a:pt x="2168635" y="210872"/>
                  </a:moveTo>
                  <a:lnTo>
                    <a:pt x="2181025" y="210872"/>
                  </a:lnTo>
                </a:path>
                <a:path w="4797425" h="2478404">
                  <a:moveTo>
                    <a:pt x="2292889" y="210872"/>
                  </a:moveTo>
                  <a:lnTo>
                    <a:pt x="2305280" y="210872"/>
                  </a:lnTo>
                </a:path>
                <a:path w="4797425" h="2478404">
                  <a:moveTo>
                    <a:pt x="2417144" y="210872"/>
                  </a:moveTo>
                  <a:lnTo>
                    <a:pt x="2429593" y="210872"/>
                  </a:lnTo>
                </a:path>
                <a:path w="4797425" h="2478404">
                  <a:moveTo>
                    <a:pt x="2541456" y="210872"/>
                  </a:moveTo>
                  <a:lnTo>
                    <a:pt x="2553847" y="210872"/>
                  </a:lnTo>
                </a:path>
                <a:path w="4797425" h="2478404">
                  <a:moveTo>
                    <a:pt x="2665711" y="210872"/>
                  </a:moveTo>
                  <a:lnTo>
                    <a:pt x="2678102" y="210872"/>
                  </a:lnTo>
                </a:path>
                <a:path w="4797425" h="2478404">
                  <a:moveTo>
                    <a:pt x="2789965" y="210872"/>
                  </a:moveTo>
                  <a:lnTo>
                    <a:pt x="2802414" y="210872"/>
                  </a:lnTo>
                </a:path>
                <a:path w="4797425" h="2478404">
                  <a:moveTo>
                    <a:pt x="2914278" y="210872"/>
                  </a:moveTo>
                  <a:lnTo>
                    <a:pt x="2926669" y="210872"/>
                  </a:lnTo>
                </a:path>
                <a:path w="4797425" h="2478404">
                  <a:moveTo>
                    <a:pt x="3038533" y="210872"/>
                  </a:moveTo>
                  <a:lnTo>
                    <a:pt x="3050923" y="210872"/>
                  </a:lnTo>
                </a:path>
                <a:path w="4797425" h="2478404">
                  <a:moveTo>
                    <a:pt x="3162787" y="210872"/>
                  </a:moveTo>
                  <a:lnTo>
                    <a:pt x="3175236" y="210872"/>
                  </a:lnTo>
                </a:path>
                <a:path w="4797425" h="2478404">
                  <a:moveTo>
                    <a:pt x="3287100" y="210872"/>
                  </a:moveTo>
                  <a:lnTo>
                    <a:pt x="3299490" y="210872"/>
                  </a:lnTo>
                </a:path>
                <a:path w="4797425" h="2478404">
                  <a:moveTo>
                    <a:pt x="3411354" y="210872"/>
                  </a:moveTo>
                  <a:lnTo>
                    <a:pt x="3423745" y="210872"/>
                  </a:lnTo>
                </a:path>
                <a:path w="4797425" h="2478404">
                  <a:moveTo>
                    <a:pt x="3535609" y="210872"/>
                  </a:moveTo>
                  <a:lnTo>
                    <a:pt x="3548058" y="210872"/>
                  </a:lnTo>
                </a:path>
                <a:path w="4797425" h="2478404">
                  <a:moveTo>
                    <a:pt x="3659922" y="210872"/>
                  </a:moveTo>
                  <a:lnTo>
                    <a:pt x="3672312" y="210872"/>
                  </a:lnTo>
                </a:path>
                <a:path w="4797425" h="2478404">
                  <a:moveTo>
                    <a:pt x="3784176" y="210872"/>
                  </a:moveTo>
                  <a:lnTo>
                    <a:pt x="3796567" y="210872"/>
                  </a:lnTo>
                </a:path>
                <a:path w="4797425" h="2478404">
                  <a:moveTo>
                    <a:pt x="3908431" y="210872"/>
                  </a:moveTo>
                  <a:lnTo>
                    <a:pt x="3920879" y="210872"/>
                  </a:lnTo>
                </a:path>
                <a:path w="4797425" h="2478404">
                  <a:moveTo>
                    <a:pt x="4032743" y="210872"/>
                  </a:moveTo>
                  <a:lnTo>
                    <a:pt x="4045134" y="210872"/>
                  </a:lnTo>
                </a:path>
                <a:path w="4797425" h="2478404">
                  <a:moveTo>
                    <a:pt x="4156998" y="210872"/>
                  </a:moveTo>
                  <a:lnTo>
                    <a:pt x="4169388" y="210872"/>
                  </a:lnTo>
                </a:path>
                <a:path w="4797425" h="2478404">
                  <a:moveTo>
                    <a:pt x="4281252" y="210872"/>
                  </a:moveTo>
                  <a:lnTo>
                    <a:pt x="4293701" y="210872"/>
                  </a:lnTo>
                </a:path>
                <a:path w="4797425" h="2478404">
                  <a:moveTo>
                    <a:pt x="4405565" y="210872"/>
                  </a:moveTo>
                  <a:lnTo>
                    <a:pt x="4417956" y="210872"/>
                  </a:lnTo>
                </a:path>
                <a:path w="4797425" h="2478404">
                  <a:moveTo>
                    <a:pt x="4529819" y="210872"/>
                  </a:moveTo>
                  <a:lnTo>
                    <a:pt x="4542268" y="210872"/>
                  </a:lnTo>
                </a:path>
                <a:path w="4797425" h="2478404">
                  <a:moveTo>
                    <a:pt x="4654132" y="210872"/>
                  </a:moveTo>
                  <a:lnTo>
                    <a:pt x="4666523" y="210872"/>
                  </a:lnTo>
                </a:path>
                <a:path w="4797425" h="2478404">
                  <a:moveTo>
                    <a:pt x="4778387" y="210872"/>
                  </a:moveTo>
                  <a:lnTo>
                    <a:pt x="4797004" y="210872"/>
                  </a:lnTo>
                </a:path>
                <a:path w="4797425" h="2478404">
                  <a:moveTo>
                    <a:pt x="0" y="2365256"/>
                  </a:moveTo>
                  <a:lnTo>
                    <a:pt x="0" y="2477876"/>
                  </a:lnTo>
                </a:path>
                <a:path w="4797425" h="2478404">
                  <a:moveTo>
                    <a:pt x="0" y="0"/>
                  </a:moveTo>
                  <a:lnTo>
                    <a:pt x="0" y="212674"/>
                  </a:lnTo>
                </a:path>
                <a:path w="4797425" h="2478404">
                  <a:moveTo>
                    <a:pt x="124254" y="2365256"/>
                  </a:moveTo>
                  <a:lnTo>
                    <a:pt x="124254" y="2477876"/>
                  </a:lnTo>
                </a:path>
                <a:path w="4797425" h="2478404">
                  <a:moveTo>
                    <a:pt x="124254" y="0"/>
                  </a:moveTo>
                  <a:lnTo>
                    <a:pt x="124254" y="207614"/>
                  </a:lnTo>
                </a:path>
                <a:path w="4797425" h="2478404">
                  <a:moveTo>
                    <a:pt x="248567" y="2365256"/>
                  </a:moveTo>
                  <a:lnTo>
                    <a:pt x="248567" y="2477876"/>
                  </a:lnTo>
                </a:path>
                <a:path w="4797425" h="2478404">
                  <a:moveTo>
                    <a:pt x="248567" y="0"/>
                  </a:moveTo>
                  <a:lnTo>
                    <a:pt x="248567" y="183298"/>
                  </a:lnTo>
                </a:path>
                <a:path w="4797425" h="2478404">
                  <a:moveTo>
                    <a:pt x="372821" y="2365256"/>
                  </a:moveTo>
                  <a:lnTo>
                    <a:pt x="372821" y="2477876"/>
                  </a:lnTo>
                </a:path>
                <a:path w="4797425" h="2478404">
                  <a:moveTo>
                    <a:pt x="372821" y="0"/>
                  </a:moveTo>
                  <a:lnTo>
                    <a:pt x="372821" y="181145"/>
                  </a:lnTo>
                </a:path>
                <a:path w="4797425" h="2478404">
                  <a:moveTo>
                    <a:pt x="497075" y="2365256"/>
                  </a:moveTo>
                  <a:lnTo>
                    <a:pt x="497075" y="2477876"/>
                  </a:lnTo>
                </a:path>
                <a:path w="4797425" h="2478404">
                  <a:moveTo>
                    <a:pt x="497075" y="0"/>
                  </a:moveTo>
                  <a:lnTo>
                    <a:pt x="497075" y="175852"/>
                  </a:lnTo>
                </a:path>
                <a:path w="4797425" h="2478404">
                  <a:moveTo>
                    <a:pt x="621389" y="2365256"/>
                  </a:moveTo>
                  <a:lnTo>
                    <a:pt x="621389" y="2477876"/>
                  </a:lnTo>
                </a:path>
                <a:path w="4797425" h="2478404">
                  <a:moveTo>
                    <a:pt x="621389" y="0"/>
                  </a:moveTo>
                  <a:lnTo>
                    <a:pt x="621389" y="168639"/>
                  </a:lnTo>
                </a:path>
                <a:path w="4797425" h="2478404">
                  <a:moveTo>
                    <a:pt x="745643" y="2365256"/>
                  </a:moveTo>
                  <a:lnTo>
                    <a:pt x="745643" y="2477876"/>
                  </a:lnTo>
                </a:path>
                <a:path w="4797425" h="2478404">
                  <a:moveTo>
                    <a:pt x="745643" y="0"/>
                  </a:moveTo>
                  <a:lnTo>
                    <a:pt x="745643" y="166893"/>
                  </a:lnTo>
                </a:path>
                <a:path w="4797425" h="2478404">
                  <a:moveTo>
                    <a:pt x="869897" y="2365256"/>
                  </a:moveTo>
                  <a:lnTo>
                    <a:pt x="869897" y="2477876"/>
                  </a:lnTo>
                </a:path>
                <a:path w="4797425" h="2478404">
                  <a:moveTo>
                    <a:pt x="869897" y="0"/>
                  </a:moveTo>
                  <a:lnTo>
                    <a:pt x="869897" y="164741"/>
                  </a:lnTo>
                </a:path>
                <a:path w="4797425" h="2478404">
                  <a:moveTo>
                    <a:pt x="994210" y="2365256"/>
                  </a:moveTo>
                  <a:lnTo>
                    <a:pt x="994210" y="2477876"/>
                  </a:lnTo>
                </a:path>
                <a:path w="4797425" h="2478404">
                  <a:moveTo>
                    <a:pt x="994210" y="0"/>
                  </a:moveTo>
                  <a:lnTo>
                    <a:pt x="994210" y="163985"/>
                  </a:lnTo>
                </a:path>
                <a:path w="4797425" h="2478404">
                  <a:moveTo>
                    <a:pt x="1118465" y="2365256"/>
                  </a:moveTo>
                  <a:lnTo>
                    <a:pt x="1118465" y="2477876"/>
                  </a:lnTo>
                </a:path>
                <a:path w="4797425" h="2478404">
                  <a:moveTo>
                    <a:pt x="1118465" y="0"/>
                  </a:moveTo>
                  <a:lnTo>
                    <a:pt x="1118465" y="161658"/>
                  </a:lnTo>
                </a:path>
                <a:path w="4797425" h="2478404">
                  <a:moveTo>
                    <a:pt x="1242719" y="2365256"/>
                  </a:moveTo>
                  <a:lnTo>
                    <a:pt x="1242719" y="2477876"/>
                  </a:lnTo>
                </a:path>
                <a:path w="4797425" h="2478404">
                  <a:moveTo>
                    <a:pt x="1242719" y="0"/>
                  </a:moveTo>
                  <a:lnTo>
                    <a:pt x="1242719" y="160029"/>
                  </a:lnTo>
                </a:path>
                <a:path w="4797425" h="2478404">
                  <a:moveTo>
                    <a:pt x="1367032" y="2365256"/>
                  </a:moveTo>
                  <a:lnTo>
                    <a:pt x="1367032" y="2477876"/>
                  </a:lnTo>
                </a:path>
                <a:path w="4797425" h="2478404">
                  <a:moveTo>
                    <a:pt x="1367032" y="0"/>
                  </a:moveTo>
                  <a:lnTo>
                    <a:pt x="1367032" y="157644"/>
                  </a:lnTo>
                </a:path>
                <a:path w="4797425" h="2478404">
                  <a:moveTo>
                    <a:pt x="1491286" y="2365256"/>
                  </a:moveTo>
                  <a:lnTo>
                    <a:pt x="1491286" y="2477876"/>
                  </a:lnTo>
                </a:path>
                <a:path w="4797425" h="2478404">
                  <a:moveTo>
                    <a:pt x="1491286" y="0"/>
                  </a:moveTo>
                  <a:lnTo>
                    <a:pt x="1491286" y="157528"/>
                  </a:lnTo>
                </a:path>
                <a:path w="4797425" h="2478404">
                  <a:moveTo>
                    <a:pt x="1615541" y="2365256"/>
                  </a:moveTo>
                  <a:lnTo>
                    <a:pt x="1615541" y="2477876"/>
                  </a:lnTo>
                </a:path>
                <a:path w="4797425" h="2478404">
                  <a:moveTo>
                    <a:pt x="1615541" y="0"/>
                  </a:moveTo>
                  <a:lnTo>
                    <a:pt x="1615541" y="155259"/>
                  </a:lnTo>
                </a:path>
                <a:path w="4797425" h="2478404">
                  <a:moveTo>
                    <a:pt x="1739853" y="2365256"/>
                  </a:moveTo>
                  <a:lnTo>
                    <a:pt x="1739853" y="2477876"/>
                  </a:lnTo>
                </a:path>
                <a:path w="4797425" h="2478404">
                  <a:moveTo>
                    <a:pt x="1739853" y="0"/>
                  </a:moveTo>
                  <a:lnTo>
                    <a:pt x="1739853" y="154445"/>
                  </a:lnTo>
                </a:path>
                <a:path w="4797425" h="2478404">
                  <a:moveTo>
                    <a:pt x="1864109" y="2365256"/>
                  </a:moveTo>
                  <a:lnTo>
                    <a:pt x="1864109" y="2477876"/>
                  </a:lnTo>
                </a:path>
                <a:path w="4797425" h="2478404">
                  <a:moveTo>
                    <a:pt x="1864109" y="0"/>
                  </a:moveTo>
                  <a:lnTo>
                    <a:pt x="1864109" y="151827"/>
                  </a:lnTo>
                </a:path>
                <a:path w="4797425" h="2478404">
                  <a:moveTo>
                    <a:pt x="1988420" y="2365256"/>
                  </a:moveTo>
                  <a:lnTo>
                    <a:pt x="1988420" y="2477876"/>
                  </a:lnTo>
                </a:path>
                <a:path w="4797425" h="2478404">
                  <a:moveTo>
                    <a:pt x="1988420" y="0"/>
                  </a:moveTo>
                  <a:lnTo>
                    <a:pt x="1988420" y="151711"/>
                  </a:lnTo>
                </a:path>
                <a:path w="4797425" h="2478404">
                  <a:moveTo>
                    <a:pt x="2112676" y="2365256"/>
                  </a:moveTo>
                  <a:lnTo>
                    <a:pt x="2112676" y="2477876"/>
                  </a:lnTo>
                </a:path>
                <a:path w="4797425" h="2478404">
                  <a:moveTo>
                    <a:pt x="2112676" y="0"/>
                  </a:moveTo>
                  <a:lnTo>
                    <a:pt x="2112676" y="151071"/>
                  </a:lnTo>
                </a:path>
                <a:path w="4797425" h="2478404">
                  <a:moveTo>
                    <a:pt x="2236929" y="2365256"/>
                  </a:moveTo>
                  <a:lnTo>
                    <a:pt x="2236929" y="2477876"/>
                  </a:lnTo>
                </a:path>
                <a:path w="4797425" h="2478404">
                  <a:moveTo>
                    <a:pt x="2236929" y="0"/>
                  </a:moveTo>
                  <a:lnTo>
                    <a:pt x="2236929" y="150780"/>
                  </a:lnTo>
                </a:path>
                <a:path w="4797425" h="2478404">
                  <a:moveTo>
                    <a:pt x="2361242" y="2365256"/>
                  </a:moveTo>
                  <a:lnTo>
                    <a:pt x="2361242" y="2477876"/>
                  </a:lnTo>
                </a:path>
                <a:path w="4797425" h="2478404">
                  <a:moveTo>
                    <a:pt x="2361242" y="0"/>
                  </a:moveTo>
                  <a:lnTo>
                    <a:pt x="2361242" y="150315"/>
                  </a:lnTo>
                </a:path>
                <a:path w="4797425" h="2478404">
                  <a:moveTo>
                    <a:pt x="2485496" y="2365256"/>
                  </a:moveTo>
                  <a:lnTo>
                    <a:pt x="2485496" y="2477876"/>
                  </a:lnTo>
                </a:path>
                <a:path w="4797425" h="2478404">
                  <a:moveTo>
                    <a:pt x="2485496" y="0"/>
                  </a:moveTo>
                  <a:lnTo>
                    <a:pt x="2485496" y="149675"/>
                  </a:lnTo>
                </a:path>
                <a:path w="4797425" h="2478404">
                  <a:moveTo>
                    <a:pt x="2609751" y="2365256"/>
                  </a:moveTo>
                  <a:lnTo>
                    <a:pt x="2609751" y="2477876"/>
                  </a:lnTo>
                </a:path>
                <a:path w="4797425" h="2478404">
                  <a:moveTo>
                    <a:pt x="2609751" y="0"/>
                  </a:moveTo>
                  <a:lnTo>
                    <a:pt x="2609751" y="149151"/>
                  </a:lnTo>
                </a:path>
                <a:path w="4797425" h="2478404">
                  <a:moveTo>
                    <a:pt x="2734065" y="2365256"/>
                  </a:moveTo>
                  <a:lnTo>
                    <a:pt x="2734065" y="2477876"/>
                  </a:lnTo>
                </a:path>
                <a:path w="4797425" h="2478404">
                  <a:moveTo>
                    <a:pt x="2734065" y="0"/>
                  </a:moveTo>
                  <a:lnTo>
                    <a:pt x="2734065" y="147290"/>
                  </a:lnTo>
                </a:path>
                <a:path w="4797425" h="2478404">
                  <a:moveTo>
                    <a:pt x="2858319" y="2365256"/>
                  </a:moveTo>
                  <a:lnTo>
                    <a:pt x="2858319" y="2477876"/>
                  </a:lnTo>
                </a:path>
                <a:path w="4797425" h="2478404">
                  <a:moveTo>
                    <a:pt x="2858319" y="0"/>
                  </a:moveTo>
                  <a:lnTo>
                    <a:pt x="2858319" y="146882"/>
                  </a:lnTo>
                </a:path>
                <a:path w="4797425" h="2478404">
                  <a:moveTo>
                    <a:pt x="2982574" y="2365256"/>
                  </a:moveTo>
                  <a:lnTo>
                    <a:pt x="2982574" y="2477876"/>
                  </a:lnTo>
                </a:path>
                <a:path w="4797425" h="2478404">
                  <a:moveTo>
                    <a:pt x="2982574" y="0"/>
                  </a:moveTo>
                  <a:lnTo>
                    <a:pt x="2982574" y="146650"/>
                  </a:lnTo>
                </a:path>
                <a:path w="4797425" h="2478404">
                  <a:moveTo>
                    <a:pt x="3106886" y="2365256"/>
                  </a:moveTo>
                  <a:lnTo>
                    <a:pt x="3106886" y="2477876"/>
                  </a:lnTo>
                </a:path>
                <a:path w="4797425" h="2478404">
                  <a:moveTo>
                    <a:pt x="3106886" y="0"/>
                  </a:moveTo>
                  <a:lnTo>
                    <a:pt x="3106886" y="146475"/>
                  </a:lnTo>
                </a:path>
                <a:path w="4797425" h="2478404">
                  <a:moveTo>
                    <a:pt x="3231141" y="2365256"/>
                  </a:moveTo>
                  <a:lnTo>
                    <a:pt x="3231141" y="2477876"/>
                  </a:lnTo>
                </a:path>
                <a:path w="4797425" h="2478404">
                  <a:moveTo>
                    <a:pt x="3231141" y="0"/>
                  </a:moveTo>
                  <a:lnTo>
                    <a:pt x="3231141" y="145893"/>
                  </a:lnTo>
                </a:path>
                <a:path w="4797425" h="2478404">
                  <a:moveTo>
                    <a:pt x="3355394" y="2365256"/>
                  </a:moveTo>
                  <a:lnTo>
                    <a:pt x="3355394" y="2477876"/>
                  </a:lnTo>
                </a:path>
                <a:path w="4797425" h="2478404">
                  <a:moveTo>
                    <a:pt x="3355394" y="0"/>
                  </a:moveTo>
                  <a:lnTo>
                    <a:pt x="3355394" y="145137"/>
                  </a:lnTo>
                </a:path>
                <a:path w="4797425" h="2478404">
                  <a:moveTo>
                    <a:pt x="3479708" y="2365256"/>
                  </a:moveTo>
                  <a:lnTo>
                    <a:pt x="3479708" y="2477876"/>
                  </a:lnTo>
                </a:path>
                <a:path w="4797425" h="2478404">
                  <a:moveTo>
                    <a:pt x="3479708" y="0"/>
                  </a:moveTo>
                  <a:lnTo>
                    <a:pt x="3479708" y="143857"/>
                  </a:lnTo>
                </a:path>
                <a:path w="4797425" h="2478404">
                  <a:moveTo>
                    <a:pt x="3603961" y="2365256"/>
                  </a:moveTo>
                  <a:lnTo>
                    <a:pt x="3603961" y="2477876"/>
                  </a:lnTo>
                </a:path>
                <a:path w="4797425" h="2478404">
                  <a:moveTo>
                    <a:pt x="3603961" y="0"/>
                  </a:moveTo>
                  <a:lnTo>
                    <a:pt x="3603961" y="133328"/>
                  </a:lnTo>
                </a:path>
                <a:path w="4797425" h="2478404">
                  <a:moveTo>
                    <a:pt x="3728216" y="2365256"/>
                  </a:moveTo>
                  <a:lnTo>
                    <a:pt x="3728216" y="2477876"/>
                  </a:lnTo>
                </a:path>
                <a:path w="4797425" h="2478404">
                  <a:moveTo>
                    <a:pt x="3728216" y="0"/>
                  </a:moveTo>
                  <a:lnTo>
                    <a:pt x="3728216" y="132979"/>
                  </a:lnTo>
                </a:path>
                <a:path w="4797425" h="2478404">
                  <a:moveTo>
                    <a:pt x="3852529" y="2365256"/>
                  </a:moveTo>
                  <a:lnTo>
                    <a:pt x="3852529" y="2477876"/>
                  </a:lnTo>
                </a:path>
                <a:path w="4797425" h="2478404">
                  <a:moveTo>
                    <a:pt x="3852529" y="0"/>
                  </a:moveTo>
                  <a:lnTo>
                    <a:pt x="3852529" y="132572"/>
                  </a:lnTo>
                </a:path>
                <a:path w="4797425" h="2478404">
                  <a:moveTo>
                    <a:pt x="3976784" y="2365256"/>
                  </a:moveTo>
                  <a:lnTo>
                    <a:pt x="3976784" y="2477876"/>
                  </a:lnTo>
                </a:path>
                <a:path w="4797425" h="2478404">
                  <a:moveTo>
                    <a:pt x="3976784" y="0"/>
                  </a:moveTo>
                  <a:lnTo>
                    <a:pt x="3976784" y="131816"/>
                  </a:lnTo>
                </a:path>
                <a:path w="4797425" h="2478404">
                  <a:moveTo>
                    <a:pt x="4101039" y="2365256"/>
                  </a:moveTo>
                  <a:lnTo>
                    <a:pt x="4101039" y="2477876"/>
                  </a:lnTo>
                </a:path>
                <a:path w="4797425" h="2478404">
                  <a:moveTo>
                    <a:pt x="4101039" y="0"/>
                  </a:moveTo>
                  <a:lnTo>
                    <a:pt x="4101039" y="129547"/>
                  </a:lnTo>
                </a:path>
                <a:path w="4797425" h="2478404">
                  <a:moveTo>
                    <a:pt x="4225351" y="2365256"/>
                  </a:moveTo>
                  <a:lnTo>
                    <a:pt x="4225351" y="2477876"/>
                  </a:lnTo>
                </a:path>
                <a:path w="4797425" h="2478404">
                  <a:moveTo>
                    <a:pt x="4225351" y="0"/>
                  </a:moveTo>
                  <a:lnTo>
                    <a:pt x="4225351" y="127686"/>
                  </a:lnTo>
                </a:path>
                <a:path w="4797425" h="2478404">
                  <a:moveTo>
                    <a:pt x="4349606" y="2365256"/>
                  </a:moveTo>
                  <a:lnTo>
                    <a:pt x="4349606" y="2477876"/>
                  </a:lnTo>
                </a:path>
                <a:path w="4797425" h="2478404">
                  <a:moveTo>
                    <a:pt x="4349606" y="0"/>
                  </a:moveTo>
                  <a:lnTo>
                    <a:pt x="4349606" y="126930"/>
                  </a:lnTo>
                </a:path>
                <a:path w="4797425" h="2478404">
                  <a:moveTo>
                    <a:pt x="4473918" y="2365256"/>
                  </a:moveTo>
                  <a:lnTo>
                    <a:pt x="4473918" y="2477876"/>
                  </a:lnTo>
                </a:path>
                <a:path w="4797425" h="2478404">
                  <a:moveTo>
                    <a:pt x="4473918" y="0"/>
                  </a:moveTo>
                  <a:lnTo>
                    <a:pt x="4473918" y="126871"/>
                  </a:lnTo>
                </a:path>
                <a:path w="4797425" h="2478404">
                  <a:moveTo>
                    <a:pt x="4598173" y="2365256"/>
                  </a:moveTo>
                  <a:lnTo>
                    <a:pt x="4598173" y="2477876"/>
                  </a:lnTo>
                </a:path>
                <a:path w="4797425" h="2478404">
                  <a:moveTo>
                    <a:pt x="4598173" y="0"/>
                  </a:moveTo>
                  <a:lnTo>
                    <a:pt x="4598173" y="123497"/>
                  </a:lnTo>
                </a:path>
                <a:path w="4797425" h="2478404">
                  <a:moveTo>
                    <a:pt x="4722426" y="2365256"/>
                  </a:moveTo>
                  <a:lnTo>
                    <a:pt x="4722426" y="2477876"/>
                  </a:lnTo>
                </a:path>
                <a:path w="4797425" h="2478404">
                  <a:moveTo>
                    <a:pt x="4722426" y="0"/>
                  </a:moveTo>
                  <a:lnTo>
                    <a:pt x="4722426" y="112619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56432" y="2426385"/>
              <a:ext cx="4834890" cy="2252980"/>
            </a:xfrm>
            <a:custGeom>
              <a:avLst/>
              <a:gdLst/>
              <a:ahLst/>
              <a:cxnLst/>
              <a:rect l="l" t="t" r="r" b="b"/>
              <a:pathLst>
                <a:path w="4834890" h="2252979">
                  <a:moveTo>
                    <a:pt x="111861" y="100050"/>
                  </a:moveTo>
                  <a:lnTo>
                    <a:pt x="0" y="100050"/>
                  </a:lnTo>
                  <a:lnTo>
                    <a:pt x="0" y="2252637"/>
                  </a:lnTo>
                  <a:lnTo>
                    <a:pt x="111861" y="2252637"/>
                  </a:lnTo>
                  <a:lnTo>
                    <a:pt x="111861" y="100050"/>
                  </a:lnTo>
                  <a:close/>
                </a:path>
                <a:path w="4834890" h="2252979">
                  <a:moveTo>
                    <a:pt x="236118" y="94996"/>
                  </a:moveTo>
                  <a:lnTo>
                    <a:pt x="124256" y="94996"/>
                  </a:lnTo>
                  <a:lnTo>
                    <a:pt x="124256" y="2252637"/>
                  </a:lnTo>
                  <a:lnTo>
                    <a:pt x="236118" y="2252637"/>
                  </a:lnTo>
                  <a:lnTo>
                    <a:pt x="236118" y="94996"/>
                  </a:lnTo>
                  <a:close/>
                </a:path>
                <a:path w="4834890" h="2252979">
                  <a:moveTo>
                    <a:pt x="360375" y="70675"/>
                  </a:moveTo>
                  <a:lnTo>
                    <a:pt x="248513" y="70675"/>
                  </a:lnTo>
                  <a:lnTo>
                    <a:pt x="248513" y="2252637"/>
                  </a:lnTo>
                  <a:lnTo>
                    <a:pt x="360375" y="2252637"/>
                  </a:lnTo>
                  <a:lnTo>
                    <a:pt x="360375" y="70675"/>
                  </a:lnTo>
                  <a:close/>
                </a:path>
                <a:path w="4834890" h="2252979">
                  <a:moveTo>
                    <a:pt x="484682" y="68529"/>
                  </a:moveTo>
                  <a:lnTo>
                    <a:pt x="372821" y="68529"/>
                  </a:lnTo>
                  <a:lnTo>
                    <a:pt x="372821" y="2252637"/>
                  </a:lnTo>
                  <a:lnTo>
                    <a:pt x="484682" y="2252637"/>
                  </a:lnTo>
                  <a:lnTo>
                    <a:pt x="484682" y="68529"/>
                  </a:lnTo>
                  <a:close/>
                </a:path>
                <a:path w="4834890" h="2252979">
                  <a:moveTo>
                    <a:pt x="608939" y="63233"/>
                  </a:moveTo>
                  <a:lnTo>
                    <a:pt x="497078" y="63233"/>
                  </a:lnTo>
                  <a:lnTo>
                    <a:pt x="497078" y="2252637"/>
                  </a:lnTo>
                  <a:lnTo>
                    <a:pt x="608939" y="2252637"/>
                  </a:lnTo>
                  <a:lnTo>
                    <a:pt x="608939" y="63233"/>
                  </a:lnTo>
                  <a:close/>
                </a:path>
                <a:path w="4834890" h="2252979">
                  <a:moveTo>
                    <a:pt x="733196" y="56019"/>
                  </a:moveTo>
                  <a:lnTo>
                    <a:pt x="621334" y="56019"/>
                  </a:lnTo>
                  <a:lnTo>
                    <a:pt x="621334" y="2252637"/>
                  </a:lnTo>
                  <a:lnTo>
                    <a:pt x="733196" y="2252637"/>
                  </a:lnTo>
                  <a:lnTo>
                    <a:pt x="733196" y="56019"/>
                  </a:lnTo>
                  <a:close/>
                </a:path>
                <a:path w="4834890" h="2252979">
                  <a:moveTo>
                    <a:pt x="857504" y="54267"/>
                  </a:moveTo>
                  <a:lnTo>
                    <a:pt x="745642" y="54267"/>
                  </a:lnTo>
                  <a:lnTo>
                    <a:pt x="745642" y="2252637"/>
                  </a:lnTo>
                  <a:lnTo>
                    <a:pt x="857504" y="2252637"/>
                  </a:lnTo>
                  <a:lnTo>
                    <a:pt x="857504" y="54267"/>
                  </a:lnTo>
                  <a:close/>
                </a:path>
                <a:path w="4834890" h="2252979">
                  <a:moveTo>
                    <a:pt x="981760" y="52120"/>
                  </a:moveTo>
                  <a:lnTo>
                    <a:pt x="869899" y="52120"/>
                  </a:lnTo>
                  <a:lnTo>
                    <a:pt x="869899" y="2252637"/>
                  </a:lnTo>
                  <a:lnTo>
                    <a:pt x="981760" y="2252637"/>
                  </a:lnTo>
                  <a:lnTo>
                    <a:pt x="981760" y="52120"/>
                  </a:lnTo>
                  <a:close/>
                </a:path>
                <a:path w="4834890" h="2252979">
                  <a:moveTo>
                    <a:pt x="1106017" y="51358"/>
                  </a:moveTo>
                  <a:lnTo>
                    <a:pt x="994156" y="51358"/>
                  </a:lnTo>
                  <a:lnTo>
                    <a:pt x="994156" y="2252637"/>
                  </a:lnTo>
                  <a:lnTo>
                    <a:pt x="1106017" y="2252637"/>
                  </a:lnTo>
                  <a:lnTo>
                    <a:pt x="1106017" y="51358"/>
                  </a:lnTo>
                  <a:close/>
                </a:path>
                <a:path w="4834890" h="2252979">
                  <a:moveTo>
                    <a:pt x="1230325" y="49034"/>
                  </a:moveTo>
                  <a:lnTo>
                    <a:pt x="1118463" y="49034"/>
                  </a:lnTo>
                  <a:lnTo>
                    <a:pt x="1118463" y="2252637"/>
                  </a:lnTo>
                  <a:lnTo>
                    <a:pt x="1230325" y="2252637"/>
                  </a:lnTo>
                  <a:lnTo>
                    <a:pt x="1230325" y="49034"/>
                  </a:lnTo>
                  <a:close/>
                </a:path>
                <a:path w="4834890" h="2252979">
                  <a:moveTo>
                    <a:pt x="1354582" y="47409"/>
                  </a:moveTo>
                  <a:lnTo>
                    <a:pt x="1242720" y="47409"/>
                  </a:lnTo>
                  <a:lnTo>
                    <a:pt x="1242720" y="2252637"/>
                  </a:lnTo>
                  <a:lnTo>
                    <a:pt x="1354582" y="2252637"/>
                  </a:lnTo>
                  <a:lnTo>
                    <a:pt x="1354582" y="47409"/>
                  </a:lnTo>
                  <a:close/>
                </a:path>
                <a:path w="4834890" h="2252979">
                  <a:moveTo>
                    <a:pt x="1478838" y="45021"/>
                  </a:moveTo>
                  <a:lnTo>
                    <a:pt x="1366977" y="45021"/>
                  </a:lnTo>
                  <a:lnTo>
                    <a:pt x="1366977" y="2252637"/>
                  </a:lnTo>
                  <a:lnTo>
                    <a:pt x="1478838" y="2252637"/>
                  </a:lnTo>
                  <a:lnTo>
                    <a:pt x="1478838" y="45021"/>
                  </a:lnTo>
                  <a:close/>
                </a:path>
                <a:path w="4834890" h="2252979">
                  <a:moveTo>
                    <a:pt x="1603146" y="44907"/>
                  </a:moveTo>
                  <a:lnTo>
                    <a:pt x="1491284" y="44907"/>
                  </a:lnTo>
                  <a:lnTo>
                    <a:pt x="1491284" y="2252637"/>
                  </a:lnTo>
                  <a:lnTo>
                    <a:pt x="1603146" y="2252637"/>
                  </a:lnTo>
                  <a:lnTo>
                    <a:pt x="1603146" y="44907"/>
                  </a:lnTo>
                  <a:close/>
                </a:path>
                <a:path w="4834890" h="2252979">
                  <a:moveTo>
                    <a:pt x="1727403" y="42633"/>
                  </a:moveTo>
                  <a:lnTo>
                    <a:pt x="1615541" y="42633"/>
                  </a:lnTo>
                  <a:lnTo>
                    <a:pt x="1615541" y="2252637"/>
                  </a:lnTo>
                  <a:lnTo>
                    <a:pt x="1727403" y="2252637"/>
                  </a:lnTo>
                  <a:lnTo>
                    <a:pt x="1727403" y="42633"/>
                  </a:lnTo>
                  <a:close/>
                </a:path>
                <a:path w="4834890" h="2252979">
                  <a:moveTo>
                    <a:pt x="1851660" y="41821"/>
                  </a:moveTo>
                  <a:lnTo>
                    <a:pt x="1739798" y="41821"/>
                  </a:lnTo>
                  <a:lnTo>
                    <a:pt x="1739798" y="2252637"/>
                  </a:lnTo>
                  <a:lnTo>
                    <a:pt x="1851660" y="2252637"/>
                  </a:lnTo>
                  <a:lnTo>
                    <a:pt x="1851660" y="41821"/>
                  </a:lnTo>
                  <a:close/>
                </a:path>
                <a:path w="4834890" h="2252979">
                  <a:moveTo>
                    <a:pt x="1975967" y="39204"/>
                  </a:moveTo>
                  <a:lnTo>
                    <a:pt x="1864106" y="39204"/>
                  </a:lnTo>
                  <a:lnTo>
                    <a:pt x="1864106" y="2252637"/>
                  </a:lnTo>
                  <a:lnTo>
                    <a:pt x="1975967" y="2252637"/>
                  </a:lnTo>
                  <a:lnTo>
                    <a:pt x="1975967" y="39204"/>
                  </a:lnTo>
                  <a:close/>
                </a:path>
                <a:path w="4834890" h="2252979">
                  <a:moveTo>
                    <a:pt x="2100224" y="39090"/>
                  </a:moveTo>
                  <a:lnTo>
                    <a:pt x="1988362" y="39090"/>
                  </a:lnTo>
                  <a:lnTo>
                    <a:pt x="1988362" y="2252637"/>
                  </a:lnTo>
                  <a:lnTo>
                    <a:pt x="2100224" y="2252637"/>
                  </a:lnTo>
                  <a:lnTo>
                    <a:pt x="2100224" y="39090"/>
                  </a:lnTo>
                  <a:close/>
                </a:path>
                <a:path w="4834890" h="2252979">
                  <a:moveTo>
                    <a:pt x="2224544" y="38455"/>
                  </a:moveTo>
                  <a:lnTo>
                    <a:pt x="2112683" y="38455"/>
                  </a:lnTo>
                  <a:lnTo>
                    <a:pt x="2112683" y="2252637"/>
                  </a:lnTo>
                  <a:lnTo>
                    <a:pt x="2224544" y="2252637"/>
                  </a:lnTo>
                  <a:lnTo>
                    <a:pt x="2224544" y="38455"/>
                  </a:lnTo>
                  <a:close/>
                </a:path>
                <a:path w="4834890" h="2252979">
                  <a:moveTo>
                    <a:pt x="2348801" y="38163"/>
                  </a:moveTo>
                  <a:lnTo>
                    <a:pt x="2236927" y="38163"/>
                  </a:lnTo>
                  <a:lnTo>
                    <a:pt x="2236927" y="2252637"/>
                  </a:lnTo>
                  <a:lnTo>
                    <a:pt x="2348801" y="2252637"/>
                  </a:lnTo>
                  <a:lnTo>
                    <a:pt x="2348801" y="38163"/>
                  </a:lnTo>
                  <a:close/>
                </a:path>
                <a:path w="4834890" h="2252979">
                  <a:moveTo>
                    <a:pt x="2473045" y="37693"/>
                  </a:moveTo>
                  <a:lnTo>
                    <a:pt x="2361184" y="37693"/>
                  </a:lnTo>
                  <a:lnTo>
                    <a:pt x="2361184" y="2252637"/>
                  </a:lnTo>
                  <a:lnTo>
                    <a:pt x="2473045" y="2252637"/>
                  </a:lnTo>
                  <a:lnTo>
                    <a:pt x="2473045" y="37693"/>
                  </a:lnTo>
                  <a:close/>
                </a:path>
                <a:path w="4834890" h="2252979">
                  <a:moveTo>
                    <a:pt x="2597366" y="37058"/>
                  </a:moveTo>
                  <a:lnTo>
                    <a:pt x="2485504" y="37058"/>
                  </a:lnTo>
                  <a:lnTo>
                    <a:pt x="2485504" y="2252637"/>
                  </a:lnTo>
                  <a:lnTo>
                    <a:pt x="2597366" y="2252637"/>
                  </a:lnTo>
                  <a:lnTo>
                    <a:pt x="2597366" y="37058"/>
                  </a:lnTo>
                  <a:close/>
                </a:path>
                <a:path w="4834890" h="2252979">
                  <a:moveTo>
                    <a:pt x="2721622" y="36525"/>
                  </a:moveTo>
                  <a:lnTo>
                    <a:pt x="2609748" y="36525"/>
                  </a:lnTo>
                  <a:lnTo>
                    <a:pt x="2609748" y="2252637"/>
                  </a:lnTo>
                  <a:lnTo>
                    <a:pt x="2721622" y="2252637"/>
                  </a:lnTo>
                  <a:lnTo>
                    <a:pt x="2721622" y="36525"/>
                  </a:lnTo>
                  <a:close/>
                </a:path>
                <a:path w="4834890" h="2252979">
                  <a:moveTo>
                    <a:pt x="2845866" y="34671"/>
                  </a:moveTo>
                  <a:lnTo>
                    <a:pt x="2734005" y="34671"/>
                  </a:lnTo>
                  <a:lnTo>
                    <a:pt x="2734005" y="2252637"/>
                  </a:lnTo>
                  <a:lnTo>
                    <a:pt x="2845866" y="2252637"/>
                  </a:lnTo>
                  <a:lnTo>
                    <a:pt x="2845866" y="34671"/>
                  </a:lnTo>
                  <a:close/>
                </a:path>
                <a:path w="4834890" h="2252979">
                  <a:moveTo>
                    <a:pt x="2970187" y="34264"/>
                  </a:moveTo>
                  <a:lnTo>
                    <a:pt x="2858325" y="34264"/>
                  </a:lnTo>
                  <a:lnTo>
                    <a:pt x="2858325" y="2252637"/>
                  </a:lnTo>
                  <a:lnTo>
                    <a:pt x="2970187" y="2252637"/>
                  </a:lnTo>
                  <a:lnTo>
                    <a:pt x="2970187" y="34264"/>
                  </a:lnTo>
                  <a:close/>
                </a:path>
                <a:path w="4834890" h="2252979">
                  <a:moveTo>
                    <a:pt x="3094444" y="34023"/>
                  </a:moveTo>
                  <a:lnTo>
                    <a:pt x="2982569" y="34023"/>
                  </a:lnTo>
                  <a:lnTo>
                    <a:pt x="2982569" y="2252637"/>
                  </a:lnTo>
                  <a:lnTo>
                    <a:pt x="3094444" y="2252637"/>
                  </a:lnTo>
                  <a:lnTo>
                    <a:pt x="3094444" y="34023"/>
                  </a:lnTo>
                  <a:close/>
                </a:path>
                <a:path w="4834890" h="2252979">
                  <a:moveTo>
                    <a:pt x="3218688" y="33858"/>
                  </a:moveTo>
                  <a:lnTo>
                    <a:pt x="3106826" y="33858"/>
                  </a:lnTo>
                  <a:lnTo>
                    <a:pt x="3106826" y="2252637"/>
                  </a:lnTo>
                  <a:lnTo>
                    <a:pt x="3218688" y="2252637"/>
                  </a:lnTo>
                  <a:lnTo>
                    <a:pt x="3218688" y="33858"/>
                  </a:lnTo>
                  <a:close/>
                </a:path>
                <a:path w="4834890" h="2252979">
                  <a:moveTo>
                    <a:pt x="3343008" y="33274"/>
                  </a:moveTo>
                  <a:lnTo>
                    <a:pt x="3231146" y="33274"/>
                  </a:lnTo>
                  <a:lnTo>
                    <a:pt x="3231146" y="2252637"/>
                  </a:lnTo>
                  <a:lnTo>
                    <a:pt x="3343008" y="2252637"/>
                  </a:lnTo>
                  <a:lnTo>
                    <a:pt x="3343008" y="33274"/>
                  </a:lnTo>
                  <a:close/>
                </a:path>
                <a:path w="4834890" h="2252979">
                  <a:moveTo>
                    <a:pt x="3467265" y="32512"/>
                  </a:moveTo>
                  <a:lnTo>
                    <a:pt x="3355390" y="32512"/>
                  </a:lnTo>
                  <a:lnTo>
                    <a:pt x="3355390" y="2252637"/>
                  </a:lnTo>
                  <a:lnTo>
                    <a:pt x="3467265" y="2252637"/>
                  </a:lnTo>
                  <a:lnTo>
                    <a:pt x="3467265" y="32512"/>
                  </a:lnTo>
                  <a:close/>
                </a:path>
                <a:path w="4834890" h="2252979">
                  <a:moveTo>
                    <a:pt x="3591509" y="31242"/>
                  </a:moveTo>
                  <a:lnTo>
                    <a:pt x="3479647" y="31242"/>
                  </a:lnTo>
                  <a:lnTo>
                    <a:pt x="3479647" y="2252637"/>
                  </a:lnTo>
                  <a:lnTo>
                    <a:pt x="3591509" y="2252637"/>
                  </a:lnTo>
                  <a:lnTo>
                    <a:pt x="3591509" y="31242"/>
                  </a:lnTo>
                  <a:close/>
                </a:path>
                <a:path w="4834890" h="2252979">
                  <a:moveTo>
                    <a:pt x="3715829" y="20713"/>
                  </a:moveTo>
                  <a:lnTo>
                    <a:pt x="3603968" y="20713"/>
                  </a:lnTo>
                  <a:lnTo>
                    <a:pt x="3603968" y="2252637"/>
                  </a:lnTo>
                  <a:lnTo>
                    <a:pt x="3715829" y="2252637"/>
                  </a:lnTo>
                  <a:lnTo>
                    <a:pt x="3715829" y="20713"/>
                  </a:lnTo>
                  <a:close/>
                </a:path>
                <a:path w="4834890" h="2252979">
                  <a:moveTo>
                    <a:pt x="3840086" y="20358"/>
                  </a:moveTo>
                  <a:lnTo>
                    <a:pt x="3728212" y="20358"/>
                  </a:lnTo>
                  <a:lnTo>
                    <a:pt x="3728212" y="2252637"/>
                  </a:lnTo>
                  <a:lnTo>
                    <a:pt x="3840086" y="2252637"/>
                  </a:lnTo>
                  <a:lnTo>
                    <a:pt x="3840086" y="20358"/>
                  </a:lnTo>
                  <a:close/>
                </a:path>
                <a:path w="4834890" h="2252979">
                  <a:moveTo>
                    <a:pt x="3964330" y="19951"/>
                  </a:moveTo>
                  <a:lnTo>
                    <a:pt x="3852468" y="19951"/>
                  </a:lnTo>
                  <a:lnTo>
                    <a:pt x="3852468" y="2252637"/>
                  </a:lnTo>
                  <a:lnTo>
                    <a:pt x="3964330" y="2252637"/>
                  </a:lnTo>
                  <a:lnTo>
                    <a:pt x="3964330" y="19951"/>
                  </a:lnTo>
                  <a:close/>
                </a:path>
                <a:path w="4834890" h="2252979">
                  <a:moveTo>
                    <a:pt x="4088650" y="19189"/>
                  </a:moveTo>
                  <a:lnTo>
                    <a:pt x="3976789" y="19189"/>
                  </a:lnTo>
                  <a:lnTo>
                    <a:pt x="3976789" y="2252637"/>
                  </a:lnTo>
                  <a:lnTo>
                    <a:pt x="4088650" y="2252637"/>
                  </a:lnTo>
                  <a:lnTo>
                    <a:pt x="4088650" y="19189"/>
                  </a:lnTo>
                  <a:close/>
                </a:path>
                <a:path w="4834890" h="2252979">
                  <a:moveTo>
                    <a:pt x="4212907" y="16929"/>
                  </a:moveTo>
                  <a:lnTo>
                    <a:pt x="4101046" y="16929"/>
                  </a:lnTo>
                  <a:lnTo>
                    <a:pt x="4101046" y="2252637"/>
                  </a:lnTo>
                  <a:lnTo>
                    <a:pt x="4212907" y="2252637"/>
                  </a:lnTo>
                  <a:lnTo>
                    <a:pt x="4212907" y="16929"/>
                  </a:lnTo>
                  <a:close/>
                </a:path>
                <a:path w="4834890" h="2252979">
                  <a:moveTo>
                    <a:pt x="4337164" y="15062"/>
                  </a:moveTo>
                  <a:lnTo>
                    <a:pt x="4225290" y="15062"/>
                  </a:lnTo>
                  <a:lnTo>
                    <a:pt x="4225290" y="2252637"/>
                  </a:lnTo>
                  <a:lnTo>
                    <a:pt x="4337164" y="2252637"/>
                  </a:lnTo>
                  <a:lnTo>
                    <a:pt x="4337164" y="15062"/>
                  </a:lnTo>
                  <a:close/>
                </a:path>
                <a:path w="4834890" h="2252979">
                  <a:moveTo>
                    <a:pt x="4461472" y="14312"/>
                  </a:moveTo>
                  <a:lnTo>
                    <a:pt x="4349610" y="14312"/>
                  </a:lnTo>
                  <a:lnTo>
                    <a:pt x="4349610" y="2252637"/>
                  </a:lnTo>
                  <a:lnTo>
                    <a:pt x="4461472" y="2252637"/>
                  </a:lnTo>
                  <a:lnTo>
                    <a:pt x="4461472" y="14312"/>
                  </a:lnTo>
                  <a:close/>
                </a:path>
                <a:path w="4834890" h="2252979">
                  <a:moveTo>
                    <a:pt x="4585728" y="14249"/>
                  </a:moveTo>
                  <a:lnTo>
                    <a:pt x="4473867" y="14249"/>
                  </a:lnTo>
                  <a:lnTo>
                    <a:pt x="4473867" y="2252637"/>
                  </a:lnTo>
                  <a:lnTo>
                    <a:pt x="4585728" y="2252637"/>
                  </a:lnTo>
                  <a:lnTo>
                    <a:pt x="4585728" y="14249"/>
                  </a:lnTo>
                  <a:close/>
                </a:path>
                <a:path w="4834890" h="2252979">
                  <a:moveTo>
                    <a:pt x="4710036" y="10871"/>
                  </a:moveTo>
                  <a:lnTo>
                    <a:pt x="4598174" y="10871"/>
                  </a:lnTo>
                  <a:lnTo>
                    <a:pt x="4598174" y="2252637"/>
                  </a:lnTo>
                  <a:lnTo>
                    <a:pt x="4710036" y="2252637"/>
                  </a:lnTo>
                  <a:lnTo>
                    <a:pt x="4710036" y="10871"/>
                  </a:lnTo>
                  <a:close/>
                </a:path>
                <a:path w="4834890" h="2252979">
                  <a:moveTo>
                    <a:pt x="4834293" y="0"/>
                  </a:moveTo>
                  <a:lnTo>
                    <a:pt x="4722431" y="0"/>
                  </a:lnTo>
                  <a:lnTo>
                    <a:pt x="4722431" y="2252637"/>
                  </a:lnTo>
                  <a:lnTo>
                    <a:pt x="4834293" y="2252637"/>
                  </a:lnTo>
                  <a:lnTo>
                    <a:pt x="4834293" y="0"/>
                  </a:lnTo>
                  <a:close/>
                </a:path>
              </a:pathLst>
            </a:custGeom>
            <a:solidFill>
              <a:srgbClr val="88CDEA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37766" y="2313757"/>
              <a:ext cx="4871720" cy="2478405"/>
            </a:xfrm>
            <a:custGeom>
              <a:avLst/>
              <a:gdLst/>
              <a:ahLst/>
              <a:cxnLst/>
              <a:rect l="l" t="t" r="r" b="b"/>
              <a:pathLst>
                <a:path w="4871719" h="2478404">
                  <a:moveTo>
                    <a:pt x="0" y="2477876"/>
                  </a:moveTo>
                  <a:lnTo>
                    <a:pt x="4871579" y="2477876"/>
                  </a:lnTo>
                  <a:lnTo>
                    <a:pt x="4871579" y="0"/>
                  </a:lnTo>
                  <a:lnTo>
                    <a:pt x="0" y="0"/>
                  </a:lnTo>
                  <a:lnTo>
                    <a:pt x="0" y="2477876"/>
                  </a:lnTo>
                  <a:close/>
                </a:path>
              </a:pathLst>
            </a:custGeom>
            <a:ln w="12390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1904644" y="10024661"/>
            <a:ext cx="196859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410361" y="8848893"/>
            <a:ext cx="691779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5,000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269137" y="7673123"/>
            <a:ext cx="83318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10,000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269137" y="6497361"/>
            <a:ext cx="83318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15,000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269137" y="5321594"/>
            <a:ext cx="83318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20,000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 rot="18900000">
            <a:off x="21799292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AM346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 rot="18900000">
            <a:off x="22070535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AM568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22341775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AM125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 rot="18900000">
            <a:off x="22613018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AM070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 rot="18900000">
            <a:off x="22884258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AM027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 rot="18900000">
            <a:off x="23155500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AM746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 rot="18900000">
            <a:off x="23426741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AM717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 rot="18900000">
            <a:off x="23697983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AM016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 rot="18900000">
            <a:off x="23969224" y="10699106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AM084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 rot="18900000">
            <a:off x="24240625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AM061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 rot="18900000">
            <a:off x="24511868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AM353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 rot="18900000">
            <a:off x="24783108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AM001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 rot="18900000">
            <a:off x="25054351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AM523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 rot="18900000">
            <a:off x="25325591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AM078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 rot="18900000">
            <a:off x="25596834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AM288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 rot="18900000">
            <a:off x="25868074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AM306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 rot="18900000">
            <a:off x="26139316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AM303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 rot="18900000">
            <a:off x="26410557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AM006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 rot="18900000">
            <a:off x="26681799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AM739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 rot="18900000">
            <a:off x="26953040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AM014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 rot="18900000">
            <a:off x="27224605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AM011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27495846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AM015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 rot="18900000">
            <a:off x="27775960" y="10696563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NC064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 rot="18900000">
            <a:off x="28038652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AM003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 rot="18900000">
            <a:off x="28309894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AM718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 rot="18900000">
            <a:off x="28581132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AM002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 rot="18900000">
            <a:off x="28852375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AM716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 rot="18900000">
            <a:off x="29123615" y="10698945"/>
            <a:ext cx="7602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33" dirty="0">
                <a:solidFill>
                  <a:srgbClr val="4E4E4E"/>
                </a:solidFill>
                <a:latin typeface="Arial MT"/>
                <a:cs typeface="Arial MT"/>
              </a:rPr>
              <a:t>AM393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 rot="18900000">
            <a:off x="29403732" y="10696563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NC008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 rot="18900000">
            <a:off x="29674972" y="10696563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NC014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 rot="18900000">
            <a:off x="29946215" y="10696563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NC117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 rot="18900000">
            <a:off x="30217619" y="10696401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NC015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 rot="18900000">
            <a:off x="30488859" y="10696401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NC004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 rot="18900000">
            <a:off x="30760423" y="10696401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NC010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 rot="18900000">
            <a:off x="31031665" y="10696401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NC037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 rot="18900000">
            <a:off x="31302905" y="10696401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NC002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 rot="18900000">
            <a:off x="31574309" y="10696240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NC080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 rot="18900000">
            <a:off x="31845550" y="10696240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NC001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 rot="18900000">
            <a:off x="32116792" y="10696240"/>
            <a:ext cx="74838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1"/>
              </a:lnSpc>
            </a:pPr>
            <a:r>
              <a:rPr sz="1747" spc="22" dirty="0">
                <a:solidFill>
                  <a:srgbClr val="4E4E4E"/>
                </a:solidFill>
                <a:latin typeface="Arial MT"/>
                <a:cs typeface="Arial MT"/>
              </a:rPr>
              <a:t>NC030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843930" y="6184674"/>
            <a:ext cx="448841" cy="363495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727">
              <a:lnSpc>
                <a:spcPts val="3524"/>
              </a:lnSpc>
            </a:pP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No.</a:t>
            </a:r>
            <a:r>
              <a:rPr sz="2947" spc="-33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2947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Families</a:t>
            </a:r>
            <a:endParaRPr sz="2947">
              <a:latin typeface="Arial MT"/>
              <a:cs typeface="Arial MT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2140184" y="12285922"/>
            <a:ext cx="9036095" cy="6062420"/>
            <a:chOff x="10139590" y="5627492"/>
            <a:chExt cx="4138929" cy="2776855"/>
          </a:xfrm>
        </p:grpSpPr>
        <p:sp>
          <p:nvSpPr>
            <p:cNvPr id="109" name="object 109"/>
            <p:cNvSpPr/>
            <p:nvPr/>
          </p:nvSpPr>
          <p:spPr>
            <a:xfrm>
              <a:off x="10142765" y="7908251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142765" y="7270109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142765" y="6632043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42765" y="5993978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142765" y="8227284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142765" y="7589142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142765" y="6951077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142765" y="6313010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142765" y="5674944"/>
              <a:ext cx="4132579" cy="0"/>
            </a:xfrm>
            <a:custGeom>
              <a:avLst/>
              <a:gdLst/>
              <a:ahLst/>
              <a:cxnLst/>
              <a:rect l="l" t="t" r="r" b="b"/>
              <a:pathLst>
                <a:path w="4132580">
                  <a:moveTo>
                    <a:pt x="0" y="0"/>
                  </a:moveTo>
                  <a:lnTo>
                    <a:pt x="413200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20600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31139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41679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52225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62765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733051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83844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94384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049242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15470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260101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36549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47089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576291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68175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78714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89254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99794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10333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0880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31419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241959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252499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63038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73578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84124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94664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3052040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3157438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26283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368297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47369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579090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368448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3789884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3895345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000743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106139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211536" y="5630667"/>
              <a:ext cx="0" cy="2770505"/>
            </a:xfrm>
            <a:custGeom>
              <a:avLst/>
              <a:gdLst/>
              <a:ahLst/>
              <a:cxnLst/>
              <a:rect l="l" t="t" r="r" b="b"/>
              <a:pathLst>
                <a:path h="2770504">
                  <a:moveTo>
                    <a:pt x="0" y="2770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173432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12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12" y="29772"/>
                  </a:lnTo>
                  <a:lnTo>
                    <a:pt x="19894" y="29772"/>
                  </a:lnTo>
                  <a:lnTo>
                    <a:pt x="25607" y="23129"/>
                  </a:lnTo>
                  <a:lnTo>
                    <a:pt x="25607" y="6643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173432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12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07" y="6643"/>
                  </a:lnTo>
                  <a:lnTo>
                    <a:pt x="25607" y="14886"/>
                  </a:lnTo>
                  <a:lnTo>
                    <a:pt x="25607" y="23129"/>
                  </a:lnTo>
                  <a:lnTo>
                    <a:pt x="19894" y="29772"/>
                  </a:lnTo>
                  <a:lnTo>
                    <a:pt x="12803" y="29772"/>
                  </a:lnTo>
                  <a:lnTo>
                    <a:pt x="5712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173432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12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12" y="29847"/>
                  </a:lnTo>
                  <a:lnTo>
                    <a:pt x="19894" y="29847"/>
                  </a:lnTo>
                  <a:lnTo>
                    <a:pt x="25607" y="23129"/>
                  </a:lnTo>
                  <a:lnTo>
                    <a:pt x="25607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173432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12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07" y="6718"/>
                  </a:lnTo>
                  <a:lnTo>
                    <a:pt x="25607" y="14961"/>
                  </a:lnTo>
                  <a:lnTo>
                    <a:pt x="25607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12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186237" y="675647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413"/>
                  </a:moveTo>
                  <a:lnTo>
                    <a:pt x="3112" y="141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186237" y="678816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3112" y="2672"/>
                  </a:moveTo>
                  <a:lnTo>
                    <a:pt x="3112" y="2672"/>
                  </a:lnTo>
                </a:path>
              </a:pathLst>
            </a:custGeom>
            <a:ln w="53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168440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35595" y="0"/>
                  </a:moveTo>
                  <a:lnTo>
                    <a:pt x="0" y="0"/>
                  </a:lnTo>
                  <a:lnTo>
                    <a:pt x="0" y="28858"/>
                  </a:lnTo>
                  <a:lnTo>
                    <a:pt x="35595" y="28858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168440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0" y="28858"/>
                  </a:moveTo>
                  <a:lnTo>
                    <a:pt x="35595" y="28858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2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168441" y="676685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212898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772"/>
                  </a:lnTo>
                  <a:lnTo>
                    <a:pt x="19894" y="29772"/>
                  </a:lnTo>
                  <a:lnTo>
                    <a:pt x="25676" y="23129"/>
                  </a:lnTo>
                  <a:lnTo>
                    <a:pt x="25676" y="6643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212898" y="683251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643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772"/>
                  </a:lnTo>
                  <a:lnTo>
                    <a:pt x="12873" y="29772"/>
                  </a:lnTo>
                  <a:lnTo>
                    <a:pt x="5776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212898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212898" y="667739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225769" y="675647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413"/>
                  </a:moveTo>
                  <a:lnTo>
                    <a:pt x="3112" y="141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225769" y="678816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3112" y="2672"/>
                  </a:moveTo>
                  <a:lnTo>
                    <a:pt x="3112" y="2672"/>
                  </a:lnTo>
                </a:path>
              </a:pathLst>
            </a:custGeom>
            <a:ln w="53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207973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35589" y="0"/>
                  </a:moveTo>
                  <a:lnTo>
                    <a:pt x="0" y="0"/>
                  </a:lnTo>
                  <a:lnTo>
                    <a:pt x="0" y="28858"/>
                  </a:lnTo>
                  <a:lnTo>
                    <a:pt x="35589" y="2885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207973" y="6759305"/>
              <a:ext cx="36195" cy="29209"/>
            </a:xfrm>
            <a:custGeom>
              <a:avLst/>
              <a:gdLst/>
              <a:ahLst/>
              <a:cxnLst/>
              <a:rect l="l" t="t" r="r" b="b"/>
              <a:pathLst>
                <a:path w="36195" h="29209">
                  <a:moveTo>
                    <a:pt x="0" y="28858"/>
                  </a:moveTo>
                  <a:lnTo>
                    <a:pt x="35589" y="2885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207973" y="676685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291634" y="693611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12" y="4732"/>
                  </a:moveTo>
                  <a:lnTo>
                    <a:pt x="3112" y="4732"/>
                  </a:lnTo>
                </a:path>
              </a:pathLst>
            </a:custGeom>
            <a:ln w="946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291634" y="7015126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0" y="0"/>
                  </a:moveTo>
                  <a:lnTo>
                    <a:pt x="0" y="4664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73835" y="6945576"/>
              <a:ext cx="36195" cy="69850"/>
            </a:xfrm>
            <a:custGeom>
              <a:avLst/>
              <a:gdLst/>
              <a:ahLst/>
              <a:cxnLst/>
              <a:rect l="l" t="t" r="r" b="b"/>
              <a:pathLst>
                <a:path w="36195" h="69850">
                  <a:moveTo>
                    <a:pt x="35589" y="0"/>
                  </a:moveTo>
                  <a:lnTo>
                    <a:pt x="0" y="0"/>
                  </a:lnTo>
                  <a:lnTo>
                    <a:pt x="0" y="69549"/>
                  </a:lnTo>
                  <a:lnTo>
                    <a:pt x="35589" y="69549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273835" y="6945576"/>
              <a:ext cx="36195" cy="69850"/>
            </a:xfrm>
            <a:custGeom>
              <a:avLst/>
              <a:gdLst/>
              <a:ahLst/>
              <a:cxnLst/>
              <a:rect l="l" t="t" r="r" b="b"/>
              <a:pathLst>
                <a:path w="36195" h="69850">
                  <a:moveTo>
                    <a:pt x="0" y="69549"/>
                  </a:moveTo>
                  <a:lnTo>
                    <a:pt x="35589" y="69549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6954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273838" y="6973738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331165" y="6441874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2397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331165" y="663128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404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0313368" y="6465847"/>
              <a:ext cx="36195" cy="165735"/>
            </a:xfrm>
            <a:custGeom>
              <a:avLst/>
              <a:gdLst/>
              <a:ahLst/>
              <a:cxnLst/>
              <a:rect l="l" t="t" r="r" b="b"/>
              <a:pathLst>
                <a:path w="36195" h="165734">
                  <a:moveTo>
                    <a:pt x="35589" y="0"/>
                  </a:moveTo>
                  <a:lnTo>
                    <a:pt x="0" y="0"/>
                  </a:lnTo>
                  <a:lnTo>
                    <a:pt x="0" y="165434"/>
                  </a:lnTo>
                  <a:lnTo>
                    <a:pt x="35589" y="16543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313368" y="6465847"/>
              <a:ext cx="36195" cy="165735"/>
            </a:xfrm>
            <a:custGeom>
              <a:avLst/>
              <a:gdLst/>
              <a:ahLst/>
              <a:cxnLst/>
              <a:rect l="l" t="t" r="r" b="b"/>
              <a:pathLst>
                <a:path w="36195" h="165734">
                  <a:moveTo>
                    <a:pt x="0" y="165434"/>
                  </a:moveTo>
                  <a:lnTo>
                    <a:pt x="35589" y="16543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6543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313369" y="6610668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384225" y="73129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384225" y="73129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397031" y="7062456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2878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397031" y="7180484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90">
                  <a:moveTo>
                    <a:pt x="0" y="0"/>
                  </a:moveTo>
                  <a:lnTo>
                    <a:pt x="0" y="2137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379300" y="7091238"/>
              <a:ext cx="35560" cy="89535"/>
            </a:xfrm>
            <a:custGeom>
              <a:avLst/>
              <a:gdLst/>
              <a:ahLst/>
              <a:cxnLst/>
              <a:rect l="l" t="t" r="r" b="b"/>
              <a:pathLst>
                <a:path w="35559" h="89534">
                  <a:moveTo>
                    <a:pt x="35525" y="0"/>
                  </a:moveTo>
                  <a:lnTo>
                    <a:pt x="0" y="0"/>
                  </a:lnTo>
                  <a:lnTo>
                    <a:pt x="0" y="89246"/>
                  </a:lnTo>
                  <a:lnTo>
                    <a:pt x="35525" y="89246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379300" y="7091238"/>
              <a:ext cx="35560" cy="89535"/>
            </a:xfrm>
            <a:custGeom>
              <a:avLst/>
              <a:gdLst/>
              <a:ahLst/>
              <a:cxnLst/>
              <a:rect l="l" t="t" r="r" b="b"/>
              <a:pathLst>
                <a:path w="35559" h="89534">
                  <a:moveTo>
                    <a:pt x="0" y="89246"/>
                  </a:moveTo>
                  <a:lnTo>
                    <a:pt x="35525" y="89246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8924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379300" y="712383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423757" y="65491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0423757" y="654913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423757" y="653417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423757" y="653417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436562" y="630758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12" y="4505"/>
                  </a:moveTo>
                  <a:lnTo>
                    <a:pt x="3112" y="4505"/>
                  </a:lnTo>
                </a:path>
              </a:pathLst>
            </a:custGeom>
            <a:ln w="901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436562" y="6381031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916"/>
                  </a:moveTo>
                  <a:lnTo>
                    <a:pt x="3112" y="916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418764" y="6316602"/>
              <a:ext cx="36195" cy="64769"/>
            </a:xfrm>
            <a:custGeom>
              <a:avLst/>
              <a:gdLst/>
              <a:ahLst/>
              <a:cxnLst/>
              <a:rect l="l" t="t" r="r" b="b"/>
              <a:pathLst>
                <a:path w="36195" h="64770">
                  <a:moveTo>
                    <a:pt x="35595" y="0"/>
                  </a:moveTo>
                  <a:lnTo>
                    <a:pt x="0" y="0"/>
                  </a:lnTo>
                  <a:lnTo>
                    <a:pt x="0" y="64430"/>
                  </a:lnTo>
                  <a:lnTo>
                    <a:pt x="35595" y="64430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0418764" y="6316602"/>
              <a:ext cx="36195" cy="64769"/>
            </a:xfrm>
            <a:custGeom>
              <a:avLst/>
              <a:gdLst/>
              <a:ahLst/>
              <a:cxnLst/>
              <a:rect l="l" t="t" r="r" b="b"/>
              <a:pathLst>
                <a:path w="36195" h="64770">
                  <a:moveTo>
                    <a:pt x="0" y="64430"/>
                  </a:moveTo>
                  <a:lnTo>
                    <a:pt x="35595" y="6443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6443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418766" y="634178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502493" y="6991004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13168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502493" y="7248962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0"/>
                  </a:moveTo>
                  <a:lnTo>
                    <a:pt x="0" y="11748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484695" y="7122697"/>
              <a:ext cx="35560" cy="126364"/>
            </a:xfrm>
            <a:custGeom>
              <a:avLst/>
              <a:gdLst/>
              <a:ahLst/>
              <a:cxnLst/>
              <a:rect l="l" t="t" r="r" b="b"/>
              <a:pathLst>
                <a:path w="35559" h="126365">
                  <a:moveTo>
                    <a:pt x="35525" y="0"/>
                  </a:moveTo>
                  <a:lnTo>
                    <a:pt x="0" y="0"/>
                  </a:lnTo>
                  <a:lnTo>
                    <a:pt x="0" y="126267"/>
                  </a:lnTo>
                  <a:lnTo>
                    <a:pt x="35525" y="126267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484695" y="7122697"/>
              <a:ext cx="35560" cy="126364"/>
            </a:xfrm>
            <a:custGeom>
              <a:avLst/>
              <a:gdLst/>
              <a:ahLst/>
              <a:cxnLst/>
              <a:rect l="l" t="t" r="r" b="b"/>
              <a:pathLst>
                <a:path w="35559" h="126365">
                  <a:moveTo>
                    <a:pt x="0" y="126267"/>
                  </a:moveTo>
                  <a:lnTo>
                    <a:pt x="35525" y="126267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6267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484697" y="719178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542024" y="6223997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2855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542024" y="6508980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h="48259">
                  <a:moveTo>
                    <a:pt x="0" y="0"/>
                  </a:moveTo>
                  <a:lnTo>
                    <a:pt x="0" y="4809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524229" y="6252549"/>
              <a:ext cx="35560" cy="256540"/>
            </a:xfrm>
            <a:custGeom>
              <a:avLst/>
              <a:gdLst/>
              <a:ahLst/>
              <a:cxnLst/>
              <a:rect l="l" t="t" r="r" b="b"/>
              <a:pathLst>
                <a:path w="35559" h="256540">
                  <a:moveTo>
                    <a:pt x="35525" y="0"/>
                  </a:moveTo>
                  <a:lnTo>
                    <a:pt x="0" y="0"/>
                  </a:lnTo>
                  <a:lnTo>
                    <a:pt x="0" y="256431"/>
                  </a:lnTo>
                  <a:lnTo>
                    <a:pt x="35525" y="256431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524229" y="6252549"/>
              <a:ext cx="35560" cy="256540"/>
            </a:xfrm>
            <a:custGeom>
              <a:avLst/>
              <a:gdLst/>
              <a:ahLst/>
              <a:cxnLst/>
              <a:rect l="l" t="t" r="r" b="b"/>
              <a:pathLst>
                <a:path w="35559" h="256540">
                  <a:moveTo>
                    <a:pt x="0" y="256431"/>
                  </a:moveTo>
                  <a:lnTo>
                    <a:pt x="35525" y="256431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25643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524228" y="633232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595018" y="736210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0595018" y="736210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0595018" y="73700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0595018" y="73700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0607889" y="7196744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5">
                  <a:moveTo>
                    <a:pt x="0" y="3580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0607889" y="727087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372"/>
                  </a:moveTo>
                  <a:lnTo>
                    <a:pt x="3112" y="137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0590091" y="7232548"/>
              <a:ext cx="36195" cy="38735"/>
            </a:xfrm>
            <a:custGeom>
              <a:avLst/>
              <a:gdLst/>
              <a:ahLst/>
              <a:cxnLst/>
              <a:rect l="l" t="t" r="r" b="b"/>
              <a:pathLst>
                <a:path w="36195" h="38734">
                  <a:moveTo>
                    <a:pt x="35589" y="0"/>
                  </a:moveTo>
                  <a:lnTo>
                    <a:pt x="0" y="0"/>
                  </a:lnTo>
                  <a:lnTo>
                    <a:pt x="0" y="38323"/>
                  </a:lnTo>
                  <a:lnTo>
                    <a:pt x="35589" y="3832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0590091" y="7232548"/>
              <a:ext cx="36195" cy="38735"/>
            </a:xfrm>
            <a:custGeom>
              <a:avLst/>
              <a:gdLst/>
              <a:ahLst/>
              <a:cxnLst/>
              <a:rect l="l" t="t" r="r" b="b"/>
              <a:pathLst>
                <a:path w="36195" h="38734">
                  <a:moveTo>
                    <a:pt x="0" y="38323"/>
                  </a:moveTo>
                  <a:lnTo>
                    <a:pt x="35589" y="3832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3832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590093" y="723589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634550" y="647004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0634550" y="647004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0647421" y="6160480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57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0647421" y="6224912"/>
              <a:ext cx="0" cy="66040"/>
            </a:xfrm>
            <a:custGeom>
              <a:avLst/>
              <a:gdLst/>
              <a:ahLst/>
              <a:cxnLst/>
              <a:rect l="l" t="t" r="r" b="b"/>
              <a:pathLst>
                <a:path h="66039">
                  <a:moveTo>
                    <a:pt x="0" y="0"/>
                  </a:moveTo>
                  <a:lnTo>
                    <a:pt x="0" y="6573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0629624" y="6176053"/>
              <a:ext cx="36195" cy="48895"/>
            </a:xfrm>
            <a:custGeom>
              <a:avLst/>
              <a:gdLst/>
              <a:ahLst/>
              <a:cxnLst/>
              <a:rect l="l" t="t" r="r" b="b"/>
              <a:pathLst>
                <a:path w="36195" h="48895">
                  <a:moveTo>
                    <a:pt x="35589" y="0"/>
                  </a:moveTo>
                  <a:lnTo>
                    <a:pt x="0" y="0"/>
                  </a:lnTo>
                  <a:lnTo>
                    <a:pt x="0" y="48858"/>
                  </a:lnTo>
                  <a:lnTo>
                    <a:pt x="35589" y="4885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629624" y="6176053"/>
              <a:ext cx="36195" cy="48895"/>
            </a:xfrm>
            <a:custGeom>
              <a:avLst/>
              <a:gdLst/>
              <a:ahLst/>
              <a:cxnLst/>
              <a:rect l="l" t="t" r="r" b="b"/>
              <a:pathLst>
                <a:path w="36195" h="48895">
                  <a:moveTo>
                    <a:pt x="0" y="48858"/>
                  </a:moveTo>
                  <a:lnTo>
                    <a:pt x="35589" y="4885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0629625" y="618604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700415" y="719239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700415" y="719239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0700415" y="735759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0700415" y="735759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0713286" y="726697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112" y="4618"/>
                  </a:moveTo>
                  <a:lnTo>
                    <a:pt x="3112" y="4618"/>
                  </a:lnTo>
                </a:path>
              </a:pathLst>
            </a:custGeom>
            <a:ln w="923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713286" y="7304005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0"/>
                  </a:moveTo>
                  <a:lnTo>
                    <a:pt x="0" y="2038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0695492" y="727621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5" h="27940">
                  <a:moveTo>
                    <a:pt x="35589" y="0"/>
                  </a:moveTo>
                  <a:lnTo>
                    <a:pt x="0" y="0"/>
                  </a:lnTo>
                  <a:lnTo>
                    <a:pt x="0" y="27788"/>
                  </a:lnTo>
                  <a:lnTo>
                    <a:pt x="35589" y="2778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0695492" y="727621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5" h="27940">
                  <a:moveTo>
                    <a:pt x="0" y="27788"/>
                  </a:moveTo>
                  <a:lnTo>
                    <a:pt x="35589" y="2778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778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0695490" y="729651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0752818" y="6106583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39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752818" y="6265526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5">
                  <a:moveTo>
                    <a:pt x="0" y="0"/>
                  </a:moveTo>
                  <a:lnTo>
                    <a:pt x="0" y="14031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735019" y="6154984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35589" y="0"/>
                  </a:moveTo>
                  <a:lnTo>
                    <a:pt x="0" y="0"/>
                  </a:lnTo>
                  <a:lnTo>
                    <a:pt x="0" y="110543"/>
                  </a:lnTo>
                  <a:lnTo>
                    <a:pt x="35589" y="11054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735019" y="6154984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0" y="110543"/>
                  </a:moveTo>
                  <a:lnTo>
                    <a:pt x="35589" y="11054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1054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0735022" y="6251403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0818683" y="7290265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5">
                  <a:moveTo>
                    <a:pt x="0" y="2427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0818683" y="743691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3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0800887" y="7314541"/>
              <a:ext cx="36195" cy="122555"/>
            </a:xfrm>
            <a:custGeom>
              <a:avLst/>
              <a:gdLst/>
              <a:ahLst/>
              <a:cxnLst/>
              <a:rect l="l" t="t" r="r" b="b"/>
              <a:pathLst>
                <a:path w="36195" h="122554">
                  <a:moveTo>
                    <a:pt x="35589" y="0"/>
                  </a:moveTo>
                  <a:lnTo>
                    <a:pt x="0" y="0"/>
                  </a:lnTo>
                  <a:lnTo>
                    <a:pt x="0" y="122375"/>
                  </a:lnTo>
                  <a:lnTo>
                    <a:pt x="35589" y="12237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0800887" y="7314541"/>
              <a:ext cx="36195" cy="122555"/>
            </a:xfrm>
            <a:custGeom>
              <a:avLst/>
              <a:gdLst/>
              <a:ahLst/>
              <a:cxnLst/>
              <a:rect l="l" t="t" r="r" b="b"/>
              <a:pathLst>
                <a:path w="36195" h="122554">
                  <a:moveTo>
                    <a:pt x="0" y="122375"/>
                  </a:moveTo>
                  <a:lnTo>
                    <a:pt x="35589" y="12237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237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0800887" y="734370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0858214" y="6088106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8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0858214" y="620361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98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0840420" y="6111396"/>
              <a:ext cx="36195" cy="92710"/>
            </a:xfrm>
            <a:custGeom>
              <a:avLst/>
              <a:gdLst/>
              <a:ahLst/>
              <a:cxnLst/>
              <a:rect l="l" t="t" r="r" b="b"/>
              <a:pathLst>
                <a:path w="36195" h="92710">
                  <a:moveTo>
                    <a:pt x="35595" y="0"/>
                  </a:moveTo>
                  <a:lnTo>
                    <a:pt x="0" y="0"/>
                  </a:lnTo>
                  <a:lnTo>
                    <a:pt x="0" y="92219"/>
                  </a:lnTo>
                  <a:lnTo>
                    <a:pt x="35595" y="92219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0840420" y="6111396"/>
              <a:ext cx="36195" cy="92710"/>
            </a:xfrm>
            <a:custGeom>
              <a:avLst/>
              <a:gdLst/>
              <a:ahLst/>
              <a:cxnLst/>
              <a:rect l="l" t="t" r="r" b="b"/>
              <a:pathLst>
                <a:path w="36195" h="92710">
                  <a:moveTo>
                    <a:pt x="0" y="92219"/>
                  </a:moveTo>
                  <a:lnTo>
                    <a:pt x="35595" y="92219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9221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0840418" y="6151395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924079" y="7284841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4740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0924079" y="7472950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98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0906282" y="7332248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35589" y="0"/>
                  </a:moveTo>
                  <a:lnTo>
                    <a:pt x="0" y="0"/>
                  </a:lnTo>
                  <a:lnTo>
                    <a:pt x="0" y="140699"/>
                  </a:lnTo>
                  <a:lnTo>
                    <a:pt x="35589" y="140699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0906282" y="7332248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0" y="140699"/>
                  </a:moveTo>
                  <a:lnTo>
                    <a:pt x="35589" y="140699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4069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0906283" y="741431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0963611" y="6076583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3175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0963611" y="617513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0"/>
                  </a:moveTo>
                  <a:lnTo>
                    <a:pt x="0" y="1282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0945816" y="6108336"/>
              <a:ext cx="36195" cy="67310"/>
            </a:xfrm>
            <a:custGeom>
              <a:avLst/>
              <a:gdLst/>
              <a:ahLst/>
              <a:cxnLst/>
              <a:rect l="l" t="t" r="r" b="b"/>
              <a:pathLst>
                <a:path w="36195" h="67310">
                  <a:moveTo>
                    <a:pt x="35589" y="0"/>
                  </a:moveTo>
                  <a:lnTo>
                    <a:pt x="0" y="0"/>
                  </a:lnTo>
                  <a:lnTo>
                    <a:pt x="0" y="66798"/>
                  </a:lnTo>
                  <a:lnTo>
                    <a:pt x="35589" y="6679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0945816" y="6108336"/>
              <a:ext cx="36195" cy="67310"/>
            </a:xfrm>
            <a:custGeom>
              <a:avLst/>
              <a:gdLst/>
              <a:ahLst/>
              <a:cxnLst/>
              <a:rect l="l" t="t" r="r" b="b"/>
              <a:pathLst>
                <a:path w="36195" h="67310">
                  <a:moveTo>
                    <a:pt x="0" y="66798"/>
                  </a:moveTo>
                  <a:lnTo>
                    <a:pt x="35589" y="6679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6679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0945815" y="612496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1029541" y="7343549"/>
              <a:ext cx="0" cy="75565"/>
            </a:xfrm>
            <a:custGeom>
              <a:avLst/>
              <a:gdLst/>
              <a:ahLst/>
              <a:cxnLst/>
              <a:rect l="l" t="t" r="r" b="b"/>
              <a:pathLst>
                <a:path h="75565">
                  <a:moveTo>
                    <a:pt x="0" y="7519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1029541" y="7533642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0"/>
                  </a:moveTo>
                  <a:lnTo>
                    <a:pt x="0" y="2236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1011747" y="7418750"/>
              <a:ext cx="35560" cy="114935"/>
            </a:xfrm>
            <a:custGeom>
              <a:avLst/>
              <a:gdLst/>
              <a:ahLst/>
              <a:cxnLst/>
              <a:rect l="l" t="t" r="r" b="b"/>
              <a:pathLst>
                <a:path w="35559" h="114934">
                  <a:moveTo>
                    <a:pt x="35525" y="0"/>
                  </a:moveTo>
                  <a:lnTo>
                    <a:pt x="0" y="0"/>
                  </a:lnTo>
                  <a:lnTo>
                    <a:pt x="0" y="114894"/>
                  </a:lnTo>
                  <a:lnTo>
                    <a:pt x="35525" y="11489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1011747" y="7418750"/>
              <a:ext cx="35560" cy="114935"/>
            </a:xfrm>
            <a:custGeom>
              <a:avLst/>
              <a:gdLst/>
              <a:ahLst/>
              <a:cxnLst/>
              <a:rect l="l" t="t" r="r" b="b"/>
              <a:pathLst>
                <a:path w="35559" h="114934">
                  <a:moveTo>
                    <a:pt x="0" y="114894"/>
                  </a:moveTo>
                  <a:lnTo>
                    <a:pt x="35525" y="11489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1489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1011745" y="748134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056202" y="619758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056202" y="619758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1069008" y="5983442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3878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069008" y="6066122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32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1051275" y="6022224"/>
              <a:ext cx="35560" cy="44450"/>
            </a:xfrm>
            <a:custGeom>
              <a:avLst/>
              <a:gdLst/>
              <a:ahLst/>
              <a:cxnLst/>
              <a:rect l="l" t="t" r="r" b="b"/>
              <a:pathLst>
                <a:path w="35559" h="44450">
                  <a:moveTo>
                    <a:pt x="35525" y="0"/>
                  </a:moveTo>
                  <a:lnTo>
                    <a:pt x="0" y="0"/>
                  </a:lnTo>
                  <a:lnTo>
                    <a:pt x="0" y="43896"/>
                  </a:lnTo>
                  <a:lnTo>
                    <a:pt x="35525" y="43896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1051275" y="6022224"/>
              <a:ext cx="35560" cy="44450"/>
            </a:xfrm>
            <a:custGeom>
              <a:avLst/>
              <a:gdLst/>
              <a:ahLst/>
              <a:cxnLst/>
              <a:rect l="l" t="t" r="r" b="b"/>
              <a:pathLst>
                <a:path w="35559" h="44450">
                  <a:moveTo>
                    <a:pt x="0" y="43896"/>
                  </a:moveTo>
                  <a:lnTo>
                    <a:pt x="35525" y="43896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4389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051278" y="604519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134938" y="7349583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4534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1134938" y="7519289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0"/>
                  </a:moveTo>
                  <a:lnTo>
                    <a:pt x="0" y="72144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1117143" y="7394928"/>
              <a:ext cx="36195" cy="124460"/>
            </a:xfrm>
            <a:custGeom>
              <a:avLst/>
              <a:gdLst/>
              <a:ahLst/>
              <a:cxnLst/>
              <a:rect l="l" t="t" r="r" b="b"/>
              <a:pathLst>
                <a:path w="36195" h="124459">
                  <a:moveTo>
                    <a:pt x="35589" y="0"/>
                  </a:moveTo>
                  <a:lnTo>
                    <a:pt x="0" y="0"/>
                  </a:lnTo>
                  <a:lnTo>
                    <a:pt x="0" y="124359"/>
                  </a:lnTo>
                  <a:lnTo>
                    <a:pt x="35589" y="124359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1117143" y="7394928"/>
              <a:ext cx="36195" cy="124460"/>
            </a:xfrm>
            <a:custGeom>
              <a:avLst/>
              <a:gdLst/>
              <a:ahLst/>
              <a:cxnLst/>
              <a:rect l="l" t="t" r="r" b="b"/>
              <a:pathLst>
                <a:path w="36195" h="124459">
                  <a:moveTo>
                    <a:pt x="0" y="124359"/>
                  </a:moveTo>
                  <a:lnTo>
                    <a:pt x="35589" y="124359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435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1117142" y="7460123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1174471" y="5992682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12" y="4159"/>
                  </a:moveTo>
                  <a:lnTo>
                    <a:pt x="3112" y="4159"/>
                  </a:lnTo>
                </a:path>
              </a:pathLst>
            </a:custGeom>
            <a:ln w="831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174471" y="6089024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0"/>
                  </a:moveTo>
                  <a:lnTo>
                    <a:pt x="0" y="3671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156676" y="6000998"/>
              <a:ext cx="36195" cy="88265"/>
            </a:xfrm>
            <a:custGeom>
              <a:avLst/>
              <a:gdLst/>
              <a:ahLst/>
              <a:cxnLst/>
              <a:rect l="l" t="t" r="r" b="b"/>
              <a:pathLst>
                <a:path w="36195" h="88264">
                  <a:moveTo>
                    <a:pt x="35589" y="0"/>
                  </a:moveTo>
                  <a:lnTo>
                    <a:pt x="0" y="0"/>
                  </a:lnTo>
                  <a:lnTo>
                    <a:pt x="0" y="88025"/>
                  </a:lnTo>
                  <a:lnTo>
                    <a:pt x="35589" y="8802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156676" y="6000998"/>
              <a:ext cx="36195" cy="88265"/>
            </a:xfrm>
            <a:custGeom>
              <a:avLst/>
              <a:gdLst/>
              <a:ahLst/>
              <a:cxnLst/>
              <a:rect l="l" t="t" r="r" b="b"/>
              <a:pathLst>
                <a:path w="36195" h="88264">
                  <a:moveTo>
                    <a:pt x="0" y="88025"/>
                  </a:moveTo>
                  <a:lnTo>
                    <a:pt x="35589" y="8802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802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1156674" y="604482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1227464" y="744149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1227464" y="744149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1240335" y="7525704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5893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240335" y="765746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222538" y="7584638"/>
              <a:ext cx="36195" cy="73025"/>
            </a:xfrm>
            <a:custGeom>
              <a:avLst/>
              <a:gdLst/>
              <a:ahLst/>
              <a:cxnLst/>
              <a:rect l="l" t="t" r="r" b="b"/>
              <a:pathLst>
                <a:path w="36195" h="73025">
                  <a:moveTo>
                    <a:pt x="35595" y="0"/>
                  </a:moveTo>
                  <a:lnTo>
                    <a:pt x="0" y="0"/>
                  </a:lnTo>
                  <a:lnTo>
                    <a:pt x="0" y="72830"/>
                  </a:lnTo>
                  <a:lnTo>
                    <a:pt x="35595" y="72830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222538" y="7584638"/>
              <a:ext cx="36195" cy="73025"/>
            </a:xfrm>
            <a:custGeom>
              <a:avLst/>
              <a:gdLst/>
              <a:ahLst/>
              <a:cxnLst/>
              <a:rect l="l" t="t" r="r" b="b"/>
              <a:pathLst>
                <a:path w="36195" h="73025">
                  <a:moveTo>
                    <a:pt x="0" y="72830"/>
                  </a:moveTo>
                  <a:lnTo>
                    <a:pt x="35595" y="7283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7283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1222538" y="7624324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1279866" y="593778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7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1279866" y="607528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35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1262071" y="5994360"/>
              <a:ext cx="36195" cy="81280"/>
            </a:xfrm>
            <a:custGeom>
              <a:avLst/>
              <a:gdLst/>
              <a:ahLst/>
              <a:cxnLst/>
              <a:rect l="l" t="t" r="r" b="b"/>
              <a:pathLst>
                <a:path w="36195" h="81279">
                  <a:moveTo>
                    <a:pt x="35589" y="0"/>
                  </a:moveTo>
                  <a:lnTo>
                    <a:pt x="0" y="0"/>
                  </a:lnTo>
                  <a:lnTo>
                    <a:pt x="0" y="80922"/>
                  </a:lnTo>
                  <a:lnTo>
                    <a:pt x="35589" y="8092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1262071" y="5994360"/>
              <a:ext cx="36195" cy="81280"/>
            </a:xfrm>
            <a:custGeom>
              <a:avLst/>
              <a:gdLst/>
              <a:ahLst/>
              <a:cxnLst/>
              <a:rect l="l" t="t" r="r" b="b"/>
              <a:pathLst>
                <a:path w="36195" h="81279">
                  <a:moveTo>
                    <a:pt x="0" y="80922"/>
                  </a:moveTo>
                  <a:lnTo>
                    <a:pt x="35589" y="8092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092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1262071" y="601809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1345731" y="7508449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5496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1345731" y="7638306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29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1327933" y="7563417"/>
              <a:ext cx="36195" cy="74930"/>
            </a:xfrm>
            <a:custGeom>
              <a:avLst/>
              <a:gdLst/>
              <a:ahLst/>
              <a:cxnLst/>
              <a:rect l="l" t="t" r="r" b="b"/>
              <a:pathLst>
                <a:path w="36195" h="74929">
                  <a:moveTo>
                    <a:pt x="35589" y="0"/>
                  </a:moveTo>
                  <a:lnTo>
                    <a:pt x="0" y="0"/>
                  </a:lnTo>
                  <a:lnTo>
                    <a:pt x="0" y="74890"/>
                  </a:lnTo>
                  <a:lnTo>
                    <a:pt x="35589" y="7489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1327933" y="7563417"/>
              <a:ext cx="36195" cy="74930"/>
            </a:xfrm>
            <a:custGeom>
              <a:avLst/>
              <a:gdLst/>
              <a:ahLst/>
              <a:cxnLst/>
              <a:rect l="l" t="t" r="r" b="b"/>
              <a:pathLst>
                <a:path w="36195" h="74929">
                  <a:moveTo>
                    <a:pt x="0" y="74890"/>
                  </a:moveTo>
                  <a:lnTo>
                    <a:pt x="35589" y="748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7489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1327935" y="758294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1372458" y="591206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12" y="23129"/>
                  </a:lnTo>
                  <a:lnTo>
                    <a:pt x="25612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1372458" y="591206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12" y="6718"/>
                  </a:lnTo>
                  <a:lnTo>
                    <a:pt x="25612" y="14886"/>
                  </a:lnTo>
                  <a:lnTo>
                    <a:pt x="25612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1372458" y="604825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12" y="23129"/>
                  </a:lnTo>
                  <a:lnTo>
                    <a:pt x="25612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1372458" y="604825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12" y="6718"/>
                  </a:lnTo>
                  <a:lnTo>
                    <a:pt x="25612" y="14961"/>
                  </a:lnTo>
                  <a:lnTo>
                    <a:pt x="25612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1372458" y="620651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12" y="23129"/>
                  </a:lnTo>
                  <a:lnTo>
                    <a:pt x="25612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1372458" y="620651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12" y="6718"/>
                  </a:lnTo>
                  <a:lnTo>
                    <a:pt x="25612" y="14961"/>
                  </a:lnTo>
                  <a:lnTo>
                    <a:pt x="25612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1385263" y="596748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648"/>
                  </a:moveTo>
                  <a:lnTo>
                    <a:pt x="3112" y="648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1385263" y="599573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12" y="1029"/>
                  </a:moveTo>
                  <a:lnTo>
                    <a:pt x="3112" y="1029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1367467" y="5968782"/>
              <a:ext cx="36195" cy="27305"/>
            </a:xfrm>
            <a:custGeom>
              <a:avLst/>
              <a:gdLst/>
              <a:ahLst/>
              <a:cxnLst/>
              <a:rect l="l" t="t" r="r" b="b"/>
              <a:pathLst>
                <a:path w="36195" h="27304">
                  <a:moveTo>
                    <a:pt x="35589" y="0"/>
                  </a:moveTo>
                  <a:lnTo>
                    <a:pt x="0" y="0"/>
                  </a:lnTo>
                  <a:lnTo>
                    <a:pt x="0" y="26950"/>
                  </a:lnTo>
                  <a:lnTo>
                    <a:pt x="35589" y="2695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1367467" y="5968782"/>
              <a:ext cx="36195" cy="27305"/>
            </a:xfrm>
            <a:custGeom>
              <a:avLst/>
              <a:gdLst/>
              <a:ahLst/>
              <a:cxnLst/>
              <a:rect l="l" t="t" r="r" b="b"/>
              <a:pathLst>
                <a:path w="36195" h="27304">
                  <a:moveTo>
                    <a:pt x="0" y="26950"/>
                  </a:moveTo>
                  <a:lnTo>
                    <a:pt x="35589" y="2695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695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1367468" y="597182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1451128" y="7493792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29">
                  <a:moveTo>
                    <a:pt x="0" y="7489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1451128" y="770953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0"/>
                  </a:moveTo>
                  <a:lnTo>
                    <a:pt x="0" y="8764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1433334" y="7568681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35589" y="0"/>
                  </a:moveTo>
                  <a:lnTo>
                    <a:pt x="0" y="0"/>
                  </a:lnTo>
                  <a:lnTo>
                    <a:pt x="0" y="140850"/>
                  </a:lnTo>
                  <a:lnTo>
                    <a:pt x="35589" y="14085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1433334" y="7568681"/>
              <a:ext cx="36195" cy="140970"/>
            </a:xfrm>
            <a:custGeom>
              <a:avLst/>
              <a:gdLst/>
              <a:ahLst/>
              <a:cxnLst/>
              <a:rect l="l" t="t" r="r" b="b"/>
              <a:pathLst>
                <a:path w="36195" h="140970">
                  <a:moveTo>
                    <a:pt x="0" y="140850"/>
                  </a:moveTo>
                  <a:lnTo>
                    <a:pt x="35589" y="14085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4085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1433332" y="7655560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1477855" y="591397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1477855" y="591397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1490660" y="595153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2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1490660" y="603230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58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1472862" y="599275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35595" y="0"/>
                  </a:moveTo>
                  <a:lnTo>
                    <a:pt x="0" y="0"/>
                  </a:lnTo>
                  <a:lnTo>
                    <a:pt x="0" y="39545"/>
                  </a:lnTo>
                  <a:lnTo>
                    <a:pt x="35595" y="39545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472862" y="599275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0" y="39545"/>
                  </a:moveTo>
                  <a:lnTo>
                    <a:pt x="35595" y="39545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3954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472864" y="599847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556525" y="7506235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51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1556525" y="7724419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0"/>
                  </a:moveTo>
                  <a:lnTo>
                    <a:pt x="0" y="8619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1538794" y="7600745"/>
              <a:ext cx="35560" cy="123825"/>
            </a:xfrm>
            <a:custGeom>
              <a:avLst/>
              <a:gdLst/>
              <a:ahLst/>
              <a:cxnLst/>
              <a:rect l="l" t="t" r="r" b="b"/>
              <a:pathLst>
                <a:path w="35559" h="123825">
                  <a:moveTo>
                    <a:pt x="35525" y="0"/>
                  </a:moveTo>
                  <a:lnTo>
                    <a:pt x="0" y="0"/>
                  </a:lnTo>
                  <a:lnTo>
                    <a:pt x="0" y="123672"/>
                  </a:lnTo>
                  <a:lnTo>
                    <a:pt x="35525" y="123672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1538794" y="7600745"/>
              <a:ext cx="35560" cy="123825"/>
            </a:xfrm>
            <a:custGeom>
              <a:avLst/>
              <a:gdLst/>
              <a:ahLst/>
              <a:cxnLst/>
              <a:rect l="l" t="t" r="r" b="b"/>
              <a:pathLst>
                <a:path w="35559" h="123825">
                  <a:moveTo>
                    <a:pt x="0" y="123672"/>
                  </a:moveTo>
                  <a:lnTo>
                    <a:pt x="35525" y="123672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6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1538795" y="765907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1596057" y="5918324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3112" y="4999"/>
                  </a:moveTo>
                  <a:lnTo>
                    <a:pt x="3112" y="4999"/>
                  </a:lnTo>
                </a:path>
              </a:pathLst>
            </a:custGeom>
            <a:ln w="99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1596057" y="596764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069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1578327" y="5928324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35525" y="0"/>
                  </a:moveTo>
                  <a:lnTo>
                    <a:pt x="0" y="0"/>
                  </a:lnTo>
                  <a:lnTo>
                    <a:pt x="0" y="39318"/>
                  </a:lnTo>
                  <a:lnTo>
                    <a:pt x="35525" y="39318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1578327" y="5928324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0" y="39318"/>
                  </a:moveTo>
                  <a:lnTo>
                    <a:pt x="35525" y="39318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931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1578327" y="5935947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1661987" y="7522496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74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1661987" y="7749613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76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1644189" y="7576243"/>
              <a:ext cx="36195" cy="173990"/>
            </a:xfrm>
            <a:custGeom>
              <a:avLst/>
              <a:gdLst/>
              <a:ahLst/>
              <a:cxnLst/>
              <a:rect l="l" t="t" r="r" b="b"/>
              <a:pathLst>
                <a:path w="36195" h="173990">
                  <a:moveTo>
                    <a:pt x="35595" y="0"/>
                  </a:moveTo>
                  <a:lnTo>
                    <a:pt x="0" y="0"/>
                  </a:lnTo>
                  <a:lnTo>
                    <a:pt x="0" y="173368"/>
                  </a:lnTo>
                  <a:lnTo>
                    <a:pt x="35595" y="173368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1644189" y="7576243"/>
              <a:ext cx="36195" cy="173990"/>
            </a:xfrm>
            <a:custGeom>
              <a:avLst/>
              <a:gdLst/>
              <a:ahLst/>
              <a:cxnLst/>
              <a:rect l="l" t="t" r="r" b="b"/>
              <a:pathLst>
                <a:path w="36195" h="173990">
                  <a:moveTo>
                    <a:pt x="0" y="173368"/>
                  </a:moveTo>
                  <a:lnTo>
                    <a:pt x="35595" y="173368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7336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1644191" y="7672736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1688648" y="607222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1688648" y="607222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1701519" y="5862821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63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1701519" y="5950310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0"/>
                  </a:moveTo>
                  <a:lnTo>
                    <a:pt x="0" y="48474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1683722" y="5911448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35525" y="0"/>
                  </a:moveTo>
                  <a:lnTo>
                    <a:pt x="0" y="0"/>
                  </a:lnTo>
                  <a:lnTo>
                    <a:pt x="0" y="38858"/>
                  </a:lnTo>
                  <a:lnTo>
                    <a:pt x="35525" y="38858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1683722" y="5911448"/>
              <a:ext cx="35560" cy="39370"/>
            </a:xfrm>
            <a:custGeom>
              <a:avLst/>
              <a:gdLst/>
              <a:ahLst/>
              <a:cxnLst/>
              <a:rect l="l" t="t" r="r" b="b"/>
              <a:pathLst>
                <a:path w="35559" h="39370">
                  <a:moveTo>
                    <a:pt x="0" y="38858"/>
                  </a:moveTo>
                  <a:lnTo>
                    <a:pt x="35525" y="38858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885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1683723" y="591854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1767384" y="7566545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09">
                  <a:moveTo>
                    <a:pt x="0" y="10512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1767384" y="778274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24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1749590" y="7671668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35589" y="0"/>
                  </a:moveTo>
                  <a:lnTo>
                    <a:pt x="0" y="0"/>
                  </a:lnTo>
                  <a:lnTo>
                    <a:pt x="0" y="111078"/>
                  </a:lnTo>
                  <a:lnTo>
                    <a:pt x="35589" y="11107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1749590" y="7671668"/>
              <a:ext cx="36195" cy="111125"/>
            </a:xfrm>
            <a:custGeom>
              <a:avLst/>
              <a:gdLst/>
              <a:ahLst/>
              <a:cxnLst/>
              <a:rect l="l" t="t" r="r" b="b"/>
              <a:pathLst>
                <a:path w="36195" h="111125">
                  <a:moveTo>
                    <a:pt x="0" y="111078"/>
                  </a:moveTo>
                  <a:lnTo>
                    <a:pt x="35589" y="11107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1107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1749588" y="7739916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1806916" y="5889621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2625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1806916" y="598947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0" y="0"/>
                  </a:moveTo>
                  <a:lnTo>
                    <a:pt x="0" y="3863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1789118" y="5915881"/>
              <a:ext cx="36195" cy="73660"/>
            </a:xfrm>
            <a:custGeom>
              <a:avLst/>
              <a:gdLst/>
              <a:ahLst/>
              <a:cxnLst/>
              <a:rect l="l" t="t" r="r" b="b"/>
              <a:pathLst>
                <a:path w="36195" h="73660">
                  <a:moveTo>
                    <a:pt x="35589" y="0"/>
                  </a:moveTo>
                  <a:lnTo>
                    <a:pt x="0" y="0"/>
                  </a:lnTo>
                  <a:lnTo>
                    <a:pt x="0" y="73592"/>
                  </a:lnTo>
                  <a:lnTo>
                    <a:pt x="35589" y="7359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1789118" y="5915881"/>
              <a:ext cx="36195" cy="73660"/>
            </a:xfrm>
            <a:custGeom>
              <a:avLst/>
              <a:gdLst/>
              <a:ahLst/>
              <a:cxnLst/>
              <a:rect l="l" t="t" r="r" b="b"/>
              <a:pathLst>
                <a:path w="36195" h="73660">
                  <a:moveTo>
                    <a:pt x="0" y="73592"/>
                  </a:moveTo>
                  <a:lnTo>
                    <a:pt x="35589" y="7359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7359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1789120" y="594930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1872781" y="7525394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133218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1872781" y="783374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44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1854985" y="7658614"/>
              <a:ext cx="36195" cy="175260"/>
            </a:xfrm>
            <a:custGeom>
              <a:avLst/>
              <a:gdLst/>
              <a:ahLst/>
              <a:cxnLst/>
              <a:rect l="l" t="t" r="r" b="b"/>
              <a:pathLst>
                <a:path w="36195" h="175259">
                  <a:moveTo>
                    <a:pt x="35589" y="0"/>
                  </a:moveTo>
                  <a:lnTo>
                    <a:pt x="0" y="0"/>
                  </a:lnTo>
                  <a:lnTo>
                    <a:pt x="0" y="175125"/>
                  </a:lnTo>
                  <a:lnTo>
                    <a:pt x="35589" y="17512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1854985" y="7658614"/>
              <a:ext cx="36195" cy="175260"/>
            </a:xfrm>
            <a:custGeom>
              <a:avLst/>
              <a:gdLst/>
              <a:ahLst/>
              <a:cxnLst/>
              <a:rect l="l" t="t" r="r" b="b"/>
              <a:pathLst>
                <a:path w="36195" h="175259">
                  <a:moveTo>
                    <a:pt x="0" y="175125"/>
                  </a:moveTo>
                  <a:lnTo>
                    <a:pt x="35589" y="17512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7512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1854985" y="7749155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1912312" y="584213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12" y="4351"/>
                  </a:moveTo>
                  <a:lnTo>
                    <a:pt x="3112" y="4351"/>
                  </a:lnTo>
                </a:path>
              </a:pathLst>
            </a:custGeom>
            <a:ln w="870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1912312" y="5925880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44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1894519" y="5850839"/>
              <a:ext cx="36195" cy="75565"/>
            </a:xfrm>
            <a:custGeom>
              <a:avLst/>
              <a:gdLst/>
              <a:ahLst/>
              <a:cxnLst/>
              <a:rect l="l" t="t" r="r" b="b"/>
              <a:pathLst>
                <a:path w="36195" h="75564">
                  <a:moveTo>
                    <a:pt x="35595" y="0"/>
                  </a:moveTo>
                  <a:lnTo>
                    <a:pt x="0" y="0"/>
                  </a:lnTo>
                  <a:lnTo>
                    <a:pt x="0" y="75041"/>
                  </a:lnTo>
                  <a:lnTo>
                    <a:pt x="35595" y="75041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1894519" y="5850839"/>
              <a:ext cx="36195" cy="75565"/>
            </a:xfrm>
            <a:custGeom>
              <a:avLst/>
              <a:gdLst/>
              <a:ahLst/>
              <a:cxnLst/>
              <a:rect l="l" t="t" r="r" b="b"/>
              <a:pathLst>
                <a:path w="36195" h="75564">
                  <a:moveTo>
                    <a:pt x="0" y="75041"/>
                  </a:moveTo>
                  <a:lnTo>
                    <a:pt x="35595" y="75041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7504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1894516" y="586639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1965373" y="798551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1965373" y="7985511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1978177" y="7671820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5">
                  <a:moveTo>
                    <a:pt x="0" y="6114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1978177" y="783801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8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1960380" y="7732969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5" h="105409">
                  <a:moveTo>
                    <a:pt x="35589" y="0"/>
                  </a:moveTo>
                  <a:lnTo>
                    <a:pt x="0" y="0"/>
                  </a:lnTo>
                  <a:lnTo>
                    <a:pt x="0" y="105046"/>
                  </a:lnTo>
                  <a:lnTo>
                    <a:pt x="35589" y="105046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1960380" y="7732969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5" h="105409">
                  <a:moveTo>
                    <a:pt x="0" y="105046"/>
                  </a:moveTo>
                  <a:lnTo>
                    <a:pt x="35589" y="105046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0504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1960381" y="7787783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2017710" y="584404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0" y="1275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2017710" y="58964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112" y="4426"/>
                  </a:moveTo>
                  <a:lnTo>
                    <a:pt x="3112" y="4426"/>
                  </a:lnTo>
                </a:path>
              </a:pathLst>
            </a:custGeom>
            <a:ln w="8853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1999914" y="5856790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35589" y="0"/>
                  </a:moveTo>
                  <a:lnTo>
                    <a:pt x="0" y="0"/>
                  </a:lnTo>
                  <a:lnTo>
                    <a:pt x="0" y="39620"/>
                  </a:lnTo>
                  <a:lnTo>
                    <a:pt x="35589" y="3962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1999914" y="5856790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4">
                  <a:moveTo>
                    <a:pt x="0" y="39620"/>
                  </a:moveTo>
                  <a:lnTo>
                    <a:pt x="35589" y="3962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3962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1999913" y="5883423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2070769" y="755860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2070769" y="755860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2083573" y="7748088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5">
                  <a:moveTo>
                    <a:pt x="0" y="4336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2083573" y="7932451"/>
              <a:ext cx="0" cy="78105"/>
            </a:xfrm>
            <a:custGeom>
              <a:avLst/>
              <a:gdLst/>
              <a:ahLst/>
              <a:cxnLst/>
              <a:rect l="l" t="t" r="r" b="b"/>
              <a:pathLst>
                <a:path h="78104">
                  <a:moveTo>
                    <a:pt x="0" y="0"/>
                  </a:moveTo>
                  <a:lnTo>
                    <a:pt x="0" y="7786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2065846" y="7791449"/>
              <a:ext cx="35560" cy="141605"/>
            </a:xfrm>
            <a:custGeom>
              <a:avLst/>
              <a:gdLst/>
              <a:ahLst/>
              <a:cxnLst/>
              <a:rect l="l" t="t" r="r" b="b"/>
              <a:pathLst>
                <a:path w="35559" h="141604">
                  <a:moveTo>
                    <a:pt x="35525" y="0"/>
                  </a:moveTo>
                  <a:lnTo>
                    <a:pt x="0" y="0"/>
                  </a:lnTo>
                  <a:lnTo>
                    <a:pt x="0" y="141002"/>
                  </a:lnTo>
                  <a:lnTo>
                    <a:pt x="35525" y="141002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2065846" y="7791449"/>
              <a:ext cx="35560" cy="141605"/>
            </a:xfrm>
            <a:custGeom>
              <a:avLst/>
              <a:gdLst/>
              <a:ahLst/>
              <a:cxnLst/>
              <a:rect l="l" t="t" r="r" b="b"/>
              <a:pathLst>
                <a:path w="35559" h="141604">
                  <a:moveTo>
                    <a:pt x="0" y="141002"/>
                  </a:moveTo>
                  <a:lnTo>
                    <a:pt x="35525" y="141002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4100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2065843" y="785557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2123106" y="5828089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5">
                  <a:moveTo>
                    <a:pt x="0" y="1686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2123106" y="5901832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52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2105309" y="5844958"/>
              <a:ext cx="36195" cy="57150"/>
            </a:xfrm>
            <a:custGeom>
              <a:avLst/>
              <a:gdLst/>
              <a:ahLst/>
              <a:cxnLst/>
              <a:rect l="l" t="t" r="r" b="b"/>
              <a:pathLst>
                <a:path w="36195" h="57150">
                  <a:moveTo>
                    <a:pt x="35589" y="0"/>
                  </a:moveTo>
                  <a:lnTo>
                    <a:pt x="0" y="0"/>
                  </a:lnTo>
                  <a:lnTo>
                    <a:pt x="0" y="56874"/>
                  </a:lnTo>
                  <a:lnTo>
                    <a:pt x="35589" y="5687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2105309" y="5844958"/>
              <a:ext cx="36195" cy="57150"/>
            </a:xfrm>
            <a:custGeom>
              <a:avLst/>
              <a:gdLst/>
              <a:ahLst/>
              <a:cxnLst/>
              <a:rect l="l" t="t" r="r" b="b"/>
              <a:pathLst>
                <a:path w="36195" h="57150">
                  <a:moveTo>
                    <a:pt x="0" y="56874"/>
                  </a:moveTo>
                  <a:lnTo>
                    <a:pt x="35589" y="5687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5687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2105310" y="585380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2189036" y="7735262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89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2189036" y="7872371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0"/>
                  </a:moveTo>
                  <a:lnTo>
                    <a:pt x="0" y="2244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2171241" y="7789157"/>
              <a:ext cx="35560" cy="83820"/>
            </a:xfrm>
            <a:custGeom>
              <a:avLst/>
              <a:gdLst/>
              <a:ahLst/>
              <a:cxnLst/>
              <a:rect l="l" t="t" r="r" b="b"/>
              <a:pathLst>
                <a:path w="35559" h="83820">
                  <a:moveTo>
                    <a:pt x="35525" y="0"/>
                  </a:moveTo>
                  <a:lnTo>
                    <a:pt x="0" y="0"/>
                  </a:lnTo>
                  <a:lnTo>
                    <a:pt x="0" y="83214"/>
                  </a:lnTo>
                  <a:lnTo>
                    <a:pt x="35525" y="8321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2171241" y="7789157"/>
              <a:ext cx="35560" cy="83820"/>
            </a:xfrm>
            <a:custGeom>
              <a:avLst/>
              <a:gdLst/>
              <a:ahLst/>
              <a:cxnLst/>
              <a:rect l="l" t="t" r="r" b="b"/>
              <a:pathLst>
                <a:path w="35559" h="83820">
                  <a:moveTo>
                    <a:pt x="0" y="83214"/>
                  </a:moveTo>
                  <a:lnTo>
                    <a:pt x="35525" y="8321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8321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2171240" y="781411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2228568" y="5835721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42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2228568" y="5882366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30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2210774" y="5851142"/>
              <a:ext cx="35560" cy="31750"/>
            </a:xfrm>
            <a:custGeom>
              <a:avLst/>
              <a:gdLst/>
              <a:ahLst/>
              <a:cxnLst/>
              <a:rect l="l" t="t" r="r" b="b"/>
              <a:pathLst>
                <a:path w="35559" h="31750">
                  <a:moveTo>
                    <a:pt x="35525" y="0"/>
                  </a:moveTo>
                  <a:lnTo>
                    <a:pt x="0" y="0"/>
                  </a:lnTo>
                  <a:lnTo>
                    <a:pt x="0" y="31220"/>
                  </a:lnTo>
                  <a:lnTo>
                    <a:pt x="35525" y="31220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2210774" y="5851142"/>
              <a:ext cx="35560" cy="31750"/>
            </a:xfrm>
            <a:custGeom>
              <a:avLst/>
              <a:gdLst/>
              <a:ahLst/>
              <a:cxnLst/>
              <a:rect l="l" t="t" r="r" b="b"/>
              <a:pathLst>
                <a:path w="35559" h="31750">
                  <a:moveTo>
                    <a:pt x="0" y="31220"/>
                  </a:moveTo>
                  <a:lnTo>
                    <a:pt x="35525" y="3122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122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2210772" y="5857771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2294432" y="7729228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09">
                  <a:moveTo>
                    <a:pt x="0" y="11787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2294432" y="7931154"/>
              <a:ext cx="0" cy="69215"/>
            </a:xfrm>
            <a:custGeom>
              <a:avLst/>
              <a:gdLst/>
              <a:ahLst/>
              <a:cxnLst/>
              <a:rect l="l" t="t" r="r" b="b"/>
              <a:pathLst>
                <a:path h="69215">
                  <a:moveTo>
                    <a:pt x="0" y="0"/>
                  </a:moveTo>
                  <a:lnTo>
                    <a:pt x="0" y="6893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2276636" y="7847102"/>
              <a:ext cx="36195" cy="84455"/>
            </a:xfrm>
            <a:custGeom>
              <a:avLst/>
              <a:gdLst/>
              <a:ahLst/>
              <a:cxnLst/>
              <a:rect l="l" t="t" r="r" b="b"/>
              <a:pathLst>
                <a:path w="36195" h="84454">
                  <a:moveTo>
                    <a:pt x="35589" y="0"/>
                  </a:moveTo>
                  <a:lnTo>
                    <a:pt x="0" y="0"/>
                  </a:lnTo>
                  <a:lnTo>
                    <a:pt x="0" y="84052"/>
                  </a:lnTo>
                  <a:lnTo>
                    <a:pt x="35589" y="8405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2276636" y="7847102"/>
              <a:ext cx="36195" cy="84455"/>
            </a:xfrm>
            <a:custGeom>
              <a:avLst/>
              <a:gdLst/>
              <a:ahLst/>
              <a:cxnLst/>
              <a:rect l="l" t="t" r="r" b="b"/>
              <a:pathLst>
                <a:path w="36195" h="84454">
                  <a:moveTo>
                    <a:pt x="0" y="84052"/>
                  </a:moveTo>
                  <a:lnTo>
                    <a:pt x="35589" y="8405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405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2276637" y="787235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2321094" y="586519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772"/>
                  </a:lnTo>
                  <a:lnTo>
                    <a:pt x="19894" y="29772"/>
                  </a:lnTo>
                  <a:lnTo>
                    <a:pt x="25676" y="23129"/>
                  </a:lnTo>
                  <a:lnTo>
                    <a:pt x="25676" y="6643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2321094" y="586519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643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772"/>
                  </a:lnTo>
                  <a:lnTo>
                    <a:pt x="12873" y="29772"/>
                  </a:lnTo>
                  <a:lnTo>
                    <a:pt x="5776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2333965" y="5792361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0" y="2007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2333965" y="5837477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0" y="0"/>
                  </a:moveTo>
                  <a:lnTo>
                    <a:pt x="0" y="21529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2316170" y="5812434"/>
              <a:ext cx="36195" cy="25400"/>
            </a:xfrm>
            <a:custGeom>
              <a:avLst/>
              <a:gdLst/>
              <a:ahLst/>
              <a:cxnLst/>
              <a:rect l="l" t="t" r="r" b="b"/>
              <a:pathLst>
                <a:path w="36195" h="25400">
                  <a:moveTo>
                    <a:pt x="35589" y="0"/>
                  </a:moveTo>
                  <a:lnTo>
                    <a:pt x="0" y="0"/>
                  </a:lnTo>
                  <a:lnTo>
                    <a:pt x="0" y="25042"/>
                  </a:lnTo>
                  <a:lnTo>
                    <a:pt x="35589" y="2504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2316170" y="5812434"/>
              <a:ext cx="36195" cy="25400"/>
            </a:xfrm>
            <a:custGeom>
              <a:avLst/>
              <a:gdLst/>
              <a:ahLst/>
              <a:cxnLst/>
              <a:rect l="l" t="t" r="r" b="b"/>
              <a:pathLst>
                <a:path w="36195" h="25400">
                  <a:moveTo>
                    <a:pt x="0" y="25042"/>
                  </a:moveTo>
                  <a:lnTo>
                    <a:pt x="35589" y="2504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504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2316169" y="5822045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2386959" y="769678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2386959" y="7696784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2399830" y="7860995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3336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2399830" y="7934437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1074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2382032" y="7894355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5" h="40640">
                  <a:moveTo>
                    <a:pt x="35589" y="0"/>
                  </a:moveTo>
                  <a:lnTo>
                    <a:pt x="0" y="0"/>
                  </a:lnTo>
                  <a:lnTo>
                    <a:pt x="0" y="40080"/>
                  </a:lnTo>
                  <a:lnTo>
                    <a:pt x="35589" y="4008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6" name="object 416"/>
            <p:cNvSpPr/>
            <p:nvPr/>
          </p:nvSpPr>
          <p:spPr>
            <a:xfrm>
              <a:off x="12382032" y="7894355"/>
              <a:ext cx="36195" cy="40640"/>
            </a:xfrm>
            <a:custGeom>
              <a:avLst/>
              <a:gdLst/>
              <a:ahLst/>
              <a:cxnLst/>
              <a:rect l="l" t="t" r="r" b="b"/>
              <a:pathLst>
                <a:path w="36195" h="40640">
                  <a:moveTo>
                    <a:pt x="0" y="40080"/>
                  </a:moveTo>
                  <a:lnTo>
                    <a:pt x="35589" y="4008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008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7" name="object 417"/>
            <p:cNvSpPr/>
            <p:nvPr/>
          </p:nvSpPr>
          <p:spPr>
            <a:xfrm>
              <a:off x="12382034" y="790426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8" name="object 418"/>
            <p:cNvSpPr/>
            <p:nvPr/>
          </p:nvSpPr>
          <p:spPr>
            <a:xfrm>
              <a:off x="12439362" y="581533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870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19" name="object 419"/>
            <p:cNvSpPr/>
            <p:nvPr/>
          </p:nvSpPr>
          <p:spPr>
            <a:xfrm>
              <a:off x="12439362" y="5858319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5">
                  <a:moveTo>
                    <a:pt x="-3112" y="5305"/>
                  </a:moveTo>
                  <a:lnTo>
                    <a:pt x="3112" y="5305"/>
                  </a:lnTo>
                </a:path>
              </a:pathLst>
            </a:custGeom>
            <a:ln w="1061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2421565" y="5834045"/>
              <a:ext cx="36195" cy="24765"/>
            </a:xfrm>
            <a:custGeom>
              <a:avLst/>
              <a:gdLst/>
              <a:ahLst/>
              <a:cxnLst/>
              <a:rect l="l" t="t" r="r" b="b"/>
              <a:pathLst>
                <a:path w="36195" h="24764">
                  <a:moveTo>
                    <a:pt x="35589" y="0"/>
                  </a:moveTo>
                  <a:lnTo>
                    <a:pt x="0" y="0"/>
                  </a:lnTo>
                  <a:lnTo>
                    <a:pt x="0" y="24275"/>
                  </a:lnTo>
                  <a:lnTo>
                    <a:pt x="35589" y="2427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2421565" y="5834045"/>
              <a:ext cx="36195" cy="24765"/>
            </a:xfrm>
            <a:custGeom>
              <a:avLst/>
              <a:gdLst/>
              <a:ahLst/>
              <a:cxnLst/>
              <a:rect l="l" t="t" r="r" b="b"/>
              <a:pathLst>
                <a:path w="36195" h="24764">
                  <a:moveTo>
                    <a:pt x="0" y="24275"/>
                  </a:moveTo>
                  <a:lnTo>
                    <a:pt x="35589" y="2427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427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2421565" y="583861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2505227" y="7767173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17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4" name="object 424"/>
            <p:cNvSpPr/>
            <p:nvPr/>
          </p:nvSpPr>
          <p:spPr>
            <a:xfrm>
              <a:off x="12505227" y="7958560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4">
                  <a:moveTo>
                    <a:pt x="0" y="0"/>
                  </a:moveTo>
                  <a:lnTo>
                    <a:pt x="0" y="11558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5" name="object 425"/>
            <p:cNvSpPr/>
            <p:nvPr/>
          </p:nvSpPr>
          <p:spPr>
            <a:xfrm>
              <a:off x="12487433" y="7835345"/>
              <a:ext cx="36195" cy="123825"/>
            </a:xfrm>
            <a:custGeom>
              <a:avLst/>
              <a:gdLst/>
              <a:ahLst/>
              <a:cxnLst/>
              <a:rect l="l" t="t" r="r" b="b"/>
              <a:pathLst>
                <a:path w="36195" h="123825">
                  <a:moveTo>
                    <a:pt x="35589" y="0"/>
                  </a:moveTo>
                  <a:lnTo>
                    <a:pt x="0" y="0"/>
                  </a:lnTo>
                  <a:lnTo>
                    <a:pt x="0" y="123213"/>
                  </a:lnTo>
                  <a:lnTo>
                    <a:pt x="35589" y="12321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2487433" y="7835345"/>
              <a:ext cx="36195" cy="123825"/>
            </a:xfrm>
            <a:custGeom>
              <a:avLst/>
              <a:gdLst/>
              <a:ahLst/>
              <a:cxnLst/>
              <a:rect l="l" t="t" r="r" b="b"/>
              <a:pathLst>
                <a:path w="36195" h="123825">
                  <a:moveTo>
                    <a:pt x="0" y="123213"/>
                  </a:moveTo>
                  <a:lnTo>
                    <a:pt x="35589" y="12321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21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2487429" y="788176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2544757" y="5785029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2588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2544757" y="5858088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4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2526960" y="5810910"/>
              <a:ext cx="36195" cy="47625"/>
            </a:xfrm>
            <a:custGeom>
              <a:avLst/>
              <a:gdLst/>
              <a:ahLst/>
              <a:cxnLst/>
              <a:rect l="l" t="t" r="r" b="b"/>
              <a:pathLst>
                <a:path w="36195" h="47625">
                  <a:moveTo>
                    <a:pt x="35589" y="0"/>
                  </a:moveTo>
                  <a:lnTo>
                    <a:pt x="0" y="0"/>
                  </a:lnTo>
                  <a:lnTo>
                    <a:pt x="0" y="47177"/>
                  </a:lnTo>
                  <a:lnTo>
                    <a:pt x="35589" y="47177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2526960" y="5810910"/>
              <a:ext cx="36195" cy="47625"/>
            </a:xfrm>
            <a:custGeom>
              <a:avLst/>
              <a:gdLst/>
              <a:ahLst/>
              <a:cxnLst/>
              <a:rect l="l" t="t" r="r" b="b"/>
              <a:pathLst>
                <a:path w="36195" h="47625">
                  <a:moveTo>
                    <a:pt x="0" y="47177"/>
                  </a:moveTo>
                  <a:lnTo>
                    <a:pt x="35589" y="47177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7177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2526962" y="582044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2610622" y="7765265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7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2610622" y="7969936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4">
                  <a:moveTo>
                    <a:pt x="0" y="0"/>
                  </a:moveTo>
                  <a:lnTo>
                    <a:pt x="0" y="5756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2592828" y="7843972"/>
              <a:ext cx="36195" cy="126364"/>
            </a:xfrm>
            <a:custGeom>
              <a:avLst/>
              <a:gdLst/>
              <a:ahLst/>
              <a:cxnLst/>
              <a:rect l="l" t="t" r="r" b="b"/>
              <a:pathLst>
                <a:path w="36195" h="126365">
                  <a:moveTo>
                    <a:pt x="35589" y="0"/>
                  </a:moveTo>
                  <a:lnTo>
                    <a:pt x="0" y="0"/>
                  </a:lnTo>
                  <a:lnTo>
                    <a:pt x="0" y="125964"/>
                  </a:lnTo>
                  <a:lnTo>
                    <a:pt x="35589" y="12596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2592828" y="7843972"/>
              <a:ext cx="36195" cy="126364"/>
            </a:xfrm>
            <a:custGeom>
              <a:avLst/>
              <a:gdLst/>
              <a:ahLst/>
              <a:cxnLst/>
              <a:rect l="l" t="t" r="r" b="b"/>
              <a:pathLst>
                <a:path w="36195" h="126365">
                  <a:moveTo>
                    <a:pt x="0" y="125964"/>
                  </a:moveTo>
                  <a:lnTo>
                    <a:pt x="35589" y="12596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596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2592827" y="788718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2650155" y="5778312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4">
                  <a:moveTo>
                    <a:pt x="0" y="2038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2650155" y="5846714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0"/>
                  </a:moveTo>
                  <a:lnTo>
                    <a:pt x="0" y="59852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2632361" y="5798694"/>
              <a:ext cx="36195" cy="48260"/>
            </a:xfrm>
            <a:custGeom>
              <a:avLst/>
              <a:gdLst/>
              <a:ahLst/>
              <a:cxnLst/>
              <a:rect l="l" t="t" r="r" b="b"/>
              <a:pathLst>
                <a:path w="36195" h="48260">
                  <a:moveTo>
                    <a:pt x="35589" y="0"/>
                  </a:moveTo>
                  <a:lnTo>
                    <a:pt x="0" y="0"/>
                  </a:lnTo>
                  <a:lnTo>
                    <a:pt x="0" y="48020"/>
                  </a:lnTo>
                  <a:lnTo>
                    <a:pt x="35589" y="4802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2632361" y="5798694"/>
              <a:ext cx="36195" cy="48260"/>
            </a:xfrm>
            <a:custGeom>
              <a:avLst/>
              <a:gdLst/>
              <a:ahLst/>
              <a:cxnLst/>
              <a:rect l="l" t="t" r="r" b="b"/>
              <a:pathLst>
                <a:path w="36195" h="48260">
                  <a:moveTo>
                    <a:pt x="0" y="48020"/>
                  </a:moveTo>
                  <a:lnTo>
                    <a:pt x="35589" y="4802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802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2632359" y="582296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2716086" y="7874053"/>
              <a:ext cx="0" cy="46355"/>
            </a:xfrm>
            <a:custGeom>
              <a:avLst/>
              <a:gdLst/>
              <a:ahLst/>
              <a:cxnLst/>
              <a:rect l="l" t="t" r="r" b="b"/>
              <a:pathLst>
                <a:path h="46354">
                  <a:moveTo>
                    <a:pt x="0" y="4603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2716086" y="8035437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40">
                  <a:moveTo>
                    <a:pt x="0" y="0"/>
                  </a:moveTo>
                  <a:lnTo>
                    <a:pt x="0" y="40307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2698287" y="7920084"/>
              <a:ext cx="35560" cy="115570"/>
            </a:xfrm>
            <a:custGeom>
              <a:avLst/>
              <a:gdLst/>
              <a:ahLst/>
              <a:cxnLst/>
              <a:rect l="l" t="t" r="r" b="b"/>
              <a:pathLst>
                <a:path w="35559" h="115570">
                  <a:moveTo>
                    <a:pt x="35525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35525" y="11535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2698287" y="7920084"/>
              <a:ext cx="35560" cy="115570"/>
            </a:xfrm>
            <a:custGeom>
              <a:avLst/>
              <a:gdLst/>
              <a:ahLst/>
              <a:cxnLst/>
              <a:rect l="l" t="t" r="r" b="b"/>
              <a:pathLst>
                <a:path w="35559" h="115570">
                  <a:moveTo>
                    <a:pt x="0" y="115354"/>
                  </a:moveTo>
                  <a:lnTo>
                    <a:pt x="35525" y="11535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1535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2698289" y="798238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2755552" y="5785033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3112" y="5456"/>
                  </a:moveTo>
                  <a:lnTo>
                    <a:pt x="3112" y="5456"/>
                  </a:lnTo>
                </a:path>
              </a:pathLst>
            </a:custGeom>
            <a:ln w="1091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2755552" y="580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112" y="6145"/>
                  </a:moveTo>
                  <a:lnTo>
                    <a:pt x="3112" y="6145"/>
                  </a:lnTo>
                </a:path>
              </a:pathLst>
            </a:custGeom>
            <a:ln w="1229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2737821" y="5795943"/>
              <a:ext cx="35560" cy="12065"/>
            </a:xfrm>
            <a:custGeom>
              <a:avLst/>
              <a:gdLst/>
              <a:ahLst/>
              <a:cxnLst/>
              <a:rect l="l" t="t" r="r" b="b"/>
              <a:pathLst>
                <a:path w="35559" h="12064">
                  <a:moveTo>
                    <a:pt x="35525" y="0"/>
                  </a:moveTo>
                  <a:lnTo>
                    <a:pt x="0" y="0"/>
                  </a:lnTo>
                  <a:lnTo>
                    <a:pt x="0" y="11529"/>
                  </a:lnTo>
                  <a:lnTo>
                    <a:pt x="35525" y="11529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2737821" y="5795943"/>
              <a:ext cx="35560" cy="12065"/>
            </a:xfrm>
            <a:custGeom>
              <a:avLst/>
              <a:gdLst/>
              <a:ahLst/>
              <a:cxnLst/>
              <a:rect l="l" t="t" r="r" b="b"/>
              <a:pathLst>
                <a:path w="35559" h="12064">
                  <a:moveTo>
                    <a:pt x="0" y="11529"/>
                  </a:moveTo>
                  <a:lnTo>
                    <a:pt x="35525" y="11529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152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2737821" y="5799523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2821481" y="7777096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h="90804">
                  <a:moveTo>
                    <a:pt x="0" y="9023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2821481" y="8011006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79">
                  <a:moveTo>
                    <a:pt x="0" y="0"/>
                  </a:moveTo>
                  <a:lnTo>
                    <a:pt x="0" y="11924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2803688" y="7867334"/>
              <a:ext cx="36195" cy="144145"/>
            </a:xfrm>
            <a:custGeom>
              <a:avLst/>
              <a:gdLst/>
              <a:ahLst/>
              <a:cxnLst/>
              <a:rect l="l" t="t" r="r" b="b"/>
              <a:pathLst>
                <a:path w="36195" h="144145">
                  <a:moveTo>
                    <a:pt x="35589" y="0"/>
                  </a:moveTo>
                  <a:lnTo>
                    <a:pt x="0" y="0"/>
                  </a:lnTo>
                  <a:lnTo>
                    <a:pt x="0" y="143672"/>
                  </a:lnTo>
                  <a:lnTo>
                    <a:pt x="35589" y="14367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2803688" y="7867334"/>
              <a:ext cx="36195" cy="144145"/>
            </a:xfrm>
            <a:custGeom>
              <a:avLst/>
              <a:gdLst/>
              <a:ahLst/>
              <a:cxnLst/>
              <a:rect l="l" t="t" r="r" b="b"/>
              <a:pathLst>
                <a:path w="36195" h="144145">
                  <a:moveTo>
                    <a:pt x="0" y="143672"/>
                  </a:moveTo>
                  <a:lnTo>
                    <a:pt x="35589" y="14367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436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2803687" y="794168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5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2861013" y="5775714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3112" y="3589"/>
                  </a:moveTo>
                  <a:lnTo>
                    <a:pt x="3112" y="3589"/>
                  </a:lnTo>
                </a:path>
              </a:pathLst>
            </a:custGeom>
            <a:ln w="717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2861013" y="5806863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0"/>
                  </a:moveTo>
                  <a:lnTo>
                    <a:pt x="0" y="1580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2843216" y="5782889"/>
              <a:ext cx="36195" cy="24130"/>
            </a:xfrm>
            <a:custGeom>
              <a:avLst/>
              <a:gdLst/>
              <a:ahLst/>
              <a:cxnLst/>
              <a:rect l="l" t="t" r="r" b="b"/>
              <a:pathLst>
                <a:path w="36195" h="24129">
                  <a:moveTo>
                    <a:pt x="35589" y="0"/>
                  </a:moveTo>
                  <a:lnTo>
                    <a:pt x="0" y="0"/>
                  </a:lnTo>
                  <a:lnTo>
                    <a:pt x="0" y="23972"/>
                  </a:lnTo>
                  <a:lnTo>
                    <a:pt x="35589" y="2397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2843216" y="5782889"/>
              <a:ext cx="36195" cy="24130"/>
            </a:xfrm>
            <a:custGeom>
              <a:avLst/>
              <a:gdLst/>
              <a:ahLst/>
              <a:cxnLst/>
              <a:rect l="l" t="t" r="r" b="b"/>
              <a:pathLst>
                <a:path w="36195" h="24129">
                  <a:moveTo>
                    <a:pt x="0" y="23972"/>
                  </a:moveTo>
                  <a:lnTo>
                    <a:pt x="35589" y="2397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39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2843218" y="5793645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2914008" y="781542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2914008" y="7815420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67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67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2926878" y="7941081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59">
                  <a:moveTo>
                    <a:pt x="0" y="3496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2926878" y="8054981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21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2909084" y="7976039"/>
              <a:ext cx="36195" cy="79375"/>
            </a:xfrm>
            <a:custGeom>
              <a:avLst/>
              <a:gdLst/>
              <a:ahLst/>
              <a:cxnLst/>
              <a:rect l="l" t="t" r="r" b="b"/>
              <a:pathLst>
                <a:path w="36195" h="79375">
                  <a:moveTo>
                    <a:pt x="35589" y="0"/>
                  </a:moveTo>
                  <a:lnTo>
                    <a:pt x="0" y="0"/>
                  </a:lnTo>
                  <a:lnTo>
                    <a:pt x="0" y="78938"/>
                  </a:lnTo>
                  <a:lnTo>
                    <a:pt x="35589" y="7893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2909084" y="7976039"/>
              <a:ext cx="36195" cy="79375"/>
            </a:xfrm>
            <a:custGeom>
              <a:avLst/>
              <a:gdLst/>
              <a:ahLst/>
              <a:cxnLst/>
              <a:rect l="l" t="t" r="r" b="b"/>
              <a:pathLst>
                <a:path w="36195" h="79375">
                  <a:moveTo>
                    <a:pt x="0" y="78938"/>
                  </a:moveTo>
                  <a:lnTo>
                    <a:pt x="35589" y="7893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7893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2909083" y="7993590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2953540" y="58409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2953540" y="58409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2953540" y="585335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2953540" y="585335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2966411" y="57773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481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2966411" y="580579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113"/>
                  </a:moveTo>
                  <a:lnTo>
                    <a:pt x="3112" y="11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2948617" y="5792132"/>
              <a:ext cx="36195" cy="13970"/>
            </a:xfrm>
            <a:custGeom>
              <a:avLst/>
              <a:gdLst/>
              <a:ahLst/>
              <a:cxnLst/>
              <a:rect l="l" t="t" r="r" b="b"/>
              <a:pathLst>
                <a:path w="36195" h="13970">
                  <a:moveTo>
                    <a:pt x="35589" y="0"/>
                  </a:moveTo>
                  <a:lnTo>
                    <a:pt x="0" y="0"/>
                  </a:lnTo>
                  <a:lnTo>
                    <a:pt x="0" y="13664"/>
                  </a:lnTo>
                  <a:lnTo>
                    <a:pt x="35589" y="1366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2948617" y="5792132"/>
              <a:ext cx="36195" cy="13970"/>
            </a:xfrm>
            <a:custGeom>
              <a:avLst/>
              <a:gdLst/>
              <a:ahLst/>
              <a:cxnLst/>
              <a:rect l="l" t="t" r="r" b="b"/>
              <a:pathLst>
                <a:path w="36195" h="13970">
                  <a:moveTo>
                    <a:pt x="0" y="13664"/>
                  </a:moveTo>
                  <a:lnTo>
                    <a:pt x="35589" y="1366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366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2948614" y="578776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5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3032276" y="791871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4">
                  <a:moveTo>
                    <a:pt x="0" y="63593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3032276" y="8081547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5">
                  <a:moveTo>
                    <a:pt x="0" y="0"/>
                  </a:moveTo>
                  <a:lnTo>
                    <a:pt x="0" y="4328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3014479" y="7982299"/>
              <a:ext cx="36195" cy="99695"/>
            </a:xfrm>
            <a:custGeom>
              <a:avLst/>
              <a:gdLst/>
              <a:ahLst/>
              <a:cxnLst/>
              <a:rect l="l" t="t" r="r" b="b"/>
              <a:pathLst>
                <a:path w="36194" h="99695">
                  <a:moveTo>
                    <a:pt x="35589" y="0"/>
                  </a:moveTo>
                  <a:lnTo>
                    <a:pt x="0" y="0"/>
                  </a:lnTo>
                  <a:lnTo>
                    <a:pt x="0" y="99246"/>
                  </a:lnTo>
                  <a:lnTo>
                    <a:pt x="35589" y="99246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3014479" y="7982299"/>
              <a:ext cx="36195" cy="99695"/>
            </a:xfrm>
            <a:custGeom>
              <a:avLst/>
              <a:gdLst/>
              <a:ahLst/>
              <a:cxnLst/>
              <a:rect l="l" t="t" r="r" b="b"/>
              <a:pathLst>
                <a:path w="36194" h="99695">
                  <a:moveTo>
                    <a:pt x="0" y="99246"/>
                  </a:moveTo>
                  <a:lnTo>
                    <a:pt x="35589" y="99246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9924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3014479" y="806291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3071807" y="5773196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3112" y="2099"/>
                  </a:moveTo>
                  <a:lnTo>
                    <a:pt x="3112" y="2099"/>
                  </a:lnTo>
                </a:path>
              </a:pathLst>
            </a:custGeom>
            <a:ln w="41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3071807" y="5805185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16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3054012" y="577739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4" h="27939">
                  <a:moveTo>
                    <a:pt x="35589" y="0"/>
                  </a:moveTo>
                  <a:lnTo>
                    <a:pt x="0" y="0"/>
                  </a:lnTo>
                  <a:lnTo>
                    <a:pt x="0" y="27788"/>
                  </a:lnTo>
                  <a:lnTo>
                    <a:pt x="35589" y="2778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3054012" y="5777398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4" h="27939">
                  <a:moveTo>
                    <a:pt x="0" y="27788"/>
                  </a:moveTo>
                  <a:lnTo>
                    <a:pt x="35589" y="2778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2778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3054012" y="578074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3137672" y="7856492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h="69850">
                  <a:moveTo>
                    <a:pt x="0" y="6924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3137672" y="8011771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1528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3119874" y="7925733"/>
              <a:ext cx="36195" cy="86360"/>
            </a:xfrm>
            <a:custGeom>
              <a:avLst/>
              <a:gdLst/>
              <a:ahLst/>
              <a:cxnLst/>
              <a:rect l="l" t="t" r="r" b="b"/>
              <a:pathLst>
                <a:path w="36194" h="86359">
                  <a:moveTo>
                    <a:pt x="35589" y="0"/>
                  </a:moveTo>
                  <a:lnTo>
                    <a:pt x="0" y="0"/>
                  </a:lnTo>
                  <a:lnTo>
                    <a:pt x="0" y="86035"/>
                  </a:lnTo>
                  <a:lnTo>
                    <a:pt x="35589" y="8603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3119874" y="7925733"/>
              <a:ext cx="36195" cy="86360"/>
            </a:xfrm>
            <a:custGeom>
              <a:avLst/>
              <a:gdLst/>
              <a:ahLst/>
              <a:cxnLst/>
              <a:rect l="l" t="t" r="r" b="b"/>
              <a:pathLst>
                <a:path w="36194" h="86359">
                  <a:moveTo>
                    <a:pt x="0" y="86035"/>
                  </a:moveTo>
                  <a:lnTo>
                    <a:pt x="35589" y="8603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8603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3119875" y="795894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3164399" y="57984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3164399" y="57984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3177203" y="577067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489"/>
                  </a:moveTo>
                  <a:lnTo>
                    <a:pt x="3112" y="1489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3177203" y="578693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802"/>
                  </a:moveTo>
                  <a:lnTo>
                    <a:pt x="3112" y="80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3159408" y="5773657"/>
              <a:ext cx="36195" cy="13335"/>
            </a:xfrm>
            <a:custGeom>
              <a:avLst/>
              <a:gdLst/>
              <a:ahLst/>
              <a:cxnLst/>
              <a:rect l="l" t="t" r="r" b="b"/>
              <a:pathLst>
                <a:path w="36194" h="13335">
                  <a:moveTo>
                    <a:pt x="35589" y="0"/>
                  </a:moveTo>
                  <a:lnTo>
                    <a:pt x="0" y="0"/>
                  </a:lnTo>
                  <a:lnTo>
                    <a:pt x="0" y="13280"/>
                  </a:lnTo>
                  <a:lnTo>
                    <a:pt x="35589" y="13280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3159408" y="5773657"/>
              <a:ext cx="36195" cy="13335"/>
            </a:xfrm>
            <a:custGeom>
              <a:avLst/>
              <a:gdLst/>
              <a:ahLst/>
              <a:cxnLst/>
              <a:rect l="l" t="t" r="r" b="b"/>
              <a:pathLst>
                <a:path w="36194" h="13335">
                  <a:moveTo>
                    <a:pt x="0" y="13280"/>
                  </a:moveTo>
                  <a:lnTo>
                    <a:pt x="35589" y="1328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328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3159408" y="5777232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3243068" y="793466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629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3243068" y="8143156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55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3225339" y="7997569"/>
              <a:ext cx="35560" cy="146050"/>
            </a:xfrm>
            <a:custGeom>
              <a:avLst/>
              <a:gdLst/>
              <a:ahLst/>
              <a:cxnLst/>
              <a:rect l="l" t="t" r="r" b="b"/>
              <a:pathLst>
                <a:path w="35559" h="146050">
                  <a:moveTo>
                    <a:pt x="35525" y="0"/>
                  </a:moveTo>
                  <a:lnTo>
                    <a:pt x="0" y="0"/>
                  </a:lnTo>
                  <a:lnTo>
                    <a:pt x="0" y="145586"/>
                  </a:lnTo>
                  <a:lnTo>
                    <a:pt x="35525" y="145586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3225339" y="7997569"/>
              <a:ext cx="35560" cy="146050"/>
            </a:xfrm>
            <a:custGeom>
              <a:avLst/>
              <a:gdLst/>
              <a:ahLst/>
              <a:cxnLst/>
              <a:rect l="l" t="t" r="r" b="b"/>
              <a:pathLst>
                <a:path w="35559" h="146050">
                  <a:moveTo>
                    <a:pt x="0" y="145586"/>
                  </a:moveTo>
                  <a:lnTo>
                    <a:pt x="35525" y="145586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45586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3225338" y="8107427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3269795" y="58125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3269795" y="5812513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0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0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3282601" y="576617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3112" y="4810"/>
                  </a:moveTo>
                  <a:lnTo>
                    <a:pt x="3112" y="4810"/>
                  </a:lnTo>
                </a:path>
              </a:pathLst>
            </a:custGeom>
            <a:ln w="962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3282601" y="578976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0" y="0"/>
                  </a:moveTo>
                  <a:lnTo>
                    <a:pt x="0" y="1374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3264873" y="5775792"/>
              <a:ext cx="35560" cy="13970"/>
            </a:xfrm>
            <a:custGeom>
              <a:avLst/>
              <a:gdLst/>
              <a:ahLst/>
              <a:cxnLst/>
              <a:rect l="l" t="t" r="r" b="b"/>
              <a:pathLst>
                <a:path w="35559" h="13970">
                  <a:moveTo>
                    <a:pt x="35525" y="0"/>
                  </a:moveTo>
                  <a:lnTo>
                    <a:pt x="0" y="0"/>
                  </a:lnTo>
                  <a:lnTo>
                    <a:pt x="0" y="13972"/>
                  </a:lnTo>
                  <a:lnTo>
                    <a:pt x="35525" y="13972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3264873" y="5775792"/>
              <a:ext cx="35560" cy="13970"/>
            </a:xfrm>
            <a:custGeom>
              <a:avLst/>
              <a:gdLst/>
              <a:ahLst/>
              <a:cxnLst/>
              <a:rect l="l" t="t" r="r" b="b"/>
              <a:pathLst>
                <a:path w="35559" h="13970">
                  <a:moveTo>
                    <a:pt x="0" y="13972"/>
                  </a:moveTo>
                  <a:lnTo>
                    <a:pt x="35525" y="13972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397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3264869" y="5775934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3335660" y="785885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3335660" y="7858859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3348531" y="7987950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4">
                  <a:moveTo>
                    <a:pt x="0" y="57182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3348531" y="8148346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5">
                  <a:moveTo>
                    <a:pt x="0" y="0"/>
                  </a:moveTo>
                  <a:lnTo>
                    <a:pt x="0" y="4985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3330734" y="8045130"/>
              <a:ext cx="36195" cy="103505"/>
            </a:xfrm>
            <a:custGeom>
              <a:avLst/>
              <a:gdLst/>
              <a:ahLst/>
              <a:cxnLst/>
              <a:rect l="l" t="t" r="r" b="b"/>
              <a:pathLst>
                <a:path w="36194" h="103504">
                  <a:moveTo>
                    <a:pt x="35589" y="0"/>
                  </a:moveTo>
                  <a:lnTo>
                    <a:pt x="0" y="0"/>
                  </a:lnTo>
                  <a:lnTo>
                    <a:pt x="0" y="103213"/>
                  </a:lnTo>
                  <a:lnTo>
                    <a:pt x="35589" y="103213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3330734" y="8045130"/>
              <a:ext cx="36195" cy="103505"/>
            </a:xfrm>
            <a:custGeom>
              <a:avLst/>
              <a:gdLst/>
              <a:ahLst/>
              <a:cxnLst/>
              <a:rect l="l" t="t" r="r" b="b"/>
              <a:pathLst>
                <a:path w="36194" h="103504">
                  <a:moveTo>
                    <a:pt x="0" y="103213"/>
                  </a:moveTo>
                  <a:lnTo>
                    <a:pt x="35589" y="103213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03213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3330734" y="8111474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3375192" y="578632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3375192" y="578632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67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67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3388062" y="5762664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3112" y="1678"/>
                  </a:moveTo>
                  <a:lnTo>
                    <a:pt x="3112" y="1678"/>
                  </a:lnTo>
                </a:path>
              </a:pathLst>
            </a:custGeom>
            <a:ln w="335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3388062" y="577854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12" y="2594"/>
                  </a:moveTo>
                  <a:lnTo>
                    <a:pt x="3112" y="2594"/>
                  </a:lnTo>
                </a:path>
              </a:pathLst>
            </a:custGeom>
            <a:ln w="518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3370268" y="5766025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35525" y="0"/>
                  </a:moveTo>
                  <a:lnTo>
                    <a:pt x="0" y="0"/>
                  </a:lnTo>
                  <a:lnTo>
                    <a:pt x="0" y="12518"/>
                  </a:lnTo>
                  <a:lnTo>
                    <a:pt x="35525" y="12518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3370268" y="5766025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518"/>
                  </a:moveTo>
                  <a:lnTo>
                    <a:pt x="35525" y="12518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51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3370267" y="5766543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3453927" y="7957341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47101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3453927" y="8137200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70">
                  <a:moveTo>
                    <a:pt x="0" y="0"/>
                  </a:moveTo>
                  <a:lnTo>
                    <a:pt x="0" y="52063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3436130" y="8004439"/>
              <a:ext cx="36195" cy="133350"/>
            </a:xfrm>
            <a:custGeom>
              <a:avLst/>
              <a:gdLst/>
              <a:ahLst/>
              <a:cxnLst/>
              <a:rect l="l" t="t" r="r" b="b"/>
              <a:pathLst>
                <a:path w="36194" h="133350">
                  <a:moveTo>
                    <a:pt x="35595" y="0"/>
                  </a:moveTo>
                  <a:lnTo>
                    <a:pt x="0" y="0"/>
                  </a:lnTo>
                  <a:lnTo>
                    <a:pt x="0" y="132759"/>
                  </a:lnTo>
                  <a:lnTo>
                    <a:pt x="35595" y="132759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3436130" y="8004439"/>
              <a:ext cx="36195" cy="133350"/>
            </a:xfrm>
            <a:custGeom>
              <a:avLst/>
              <a:gdLst/>
              <a:ahLst/>
              <a:cxnLst/>
              <a:rect l="l" t="t" r="r" b="b"/>
              <a:pathLst>
                <a:path w="36194" h="133350">
                  <a:moveTo>
                    <a:pt x="0" y="132759"/>
                  </a:moveTo>
                  <a:lnTo>
                    <a:pt x="35595" y="132759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3275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3436131" y="8032764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3493460" y="576014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297"/>
                  </a:moveTo>
                  <a:lnTo>
                    <a:pt x="3112" y="1297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3493460" y="5772128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3112" y="5497"/>
                  </a:moveTo>
                  <a:lnTo>
                    <a:pt x="3112" y="5497"/>
                  </a:lnTo>
                </a:path>
              </a:pathLst>
            </a:custGeom>
            <a:ln w="109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3475663" y="5762738"/>
              <a:ext cx="36195" cy="9525"/>
            </a:xfrm>
            <a:custGeom>
              <a:avLst/>
              <a:gdLst/>
              <a:ahLst/>
              <a:cxnLst/>
              <a:rect l="l" t="t" r="r" b="b"/>
              <a:pathLst>
                <a:path w="36194" h="9525">
                  <a:moveTo>
                    <a:pt x="35589" y="0"/>
                  </a:moveTo>
                  <a:lnTo>
                    <a:pt x="0" y="0"/>
                  </a:lnTo>
                  <a:lnTo>
                    <a:pt x="0" y="9388"/>
                  </a:lnTo>
                  <a:lnTo>
                    <a:pt x="35589" y="938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3475663" y="5762738"/>
              <a:ext cx="36195" cy="9525"/>
            </a:xfrm>
            <a:custGeom>
              <a:avLst/>
              <a:gdLst/>
              <a:ahLst/>
              <a:cxnLst/>
              <a:rect l="l" t="t" r="r" b="b"/>
              <a:pathLst>
                <a:path w="36194" h="9525">
                  <a:moveTo>
                    <a:pt x="0" y="9388"/>
                  </a:moveTo>
                  <a:lnTo>
                    <a:pt x="35589" y="938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938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3475663" y="5758069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3559323" y="811910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0" y="18324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3559323" y="8182776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55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39" name="object 539"/>
            <p:cNvSpPr/>
            <p:nvPr/>
          </p:nvSpPr>
          <p:spPr>
            <a:xfrm>
              <a:off x="13541531" y="81374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4" h="45720">
                  <a:moveTo>
                    <a:pt x="35589" y="0"/>
                  </a:moveTo>
                  <a:lnTo>
                    <a:pt x="0" y="0"/>
                  </a:lnTo>
                  <a:lnTo>
                    <a:pt x="0" y="45344"/>
                  </a:lnTo>
                  <a:lnTo>
                    <a:pt x="35589" y="45344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3541531" y="81374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4" h="45720">
                  <a:moveTo>
                    <a:pt x="0" y="45344"/>
                  </a:moveTo>
                  <a:lnTo>
                    <a:pt x="35589" y="45344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534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3541528" y="8149938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2" name="object 542"/>
            <p:cNvSpPr/>
            <p:nvPr/>
          </p:nvSpPr>
          <p:spPr>
            <a:xfrm>
              <a:off x="13598856" y="576136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112" y="1183"/>
                  </a:moveTo>
                  <a:lnTo>
                    <a:pt x="3112" y="118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3" name="object 543"/>
            <p:cNvSpPr/>
            <p:nvPr/>
          </p:nvSpPr>
          <p:spPr>
            <a:xfrm>
              <a:off x="13598856" y="577495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112" y="2937"/>
                  </a:moveTo>
                  <a:lnTo>
                    <a:pt x="3112" y="2937"/>
                  </a:lnTo>
                </a:path>
              </a:pathLst>
            </a:custGeom>
            <a:ln w="58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3581059" y="5763733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35595" y="0"/>
                  </a:moveTo>
                  <a:lnTo>
                    <a:pt x="0" y="0"/>
                  </a:lnTo>
                  <a:lnTo>
                    <a:pt x="0" y="11221"/>
                  </a:lnTo>
                  <a:lnTo>
                    <a:pt x="35595" y="11221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5" name="object 545"/>
            <p:cNvSpPr/>
            <p:nvPr/>
          </p:nvSpPr>
          <p:spPr>
            <a:xfrm>
              <a:off x="13581059" y="5763733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0" y="11221"/>
                  </a:moveTo>
                  <a:lnTo>
                    <a:pt x="35595" y="11221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122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6" name="object 546"/>
            <p:cNvSpPr/>
            <p:nvPr/>
          </p:nvSpPr>
          <p:spPr>
            <a:xfrm>
              <a:off x="13581060" y="5763338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7" name="object 547"/>
            <p:cNvSpPr/>
            <p:nvPr/>
          </p:nvSpPr>
          <p:spPr>
            <a:xfrm>
              <a:off x="13664721" y="8047344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40">
                  <a:moveTo>
                    <a:pt x="0" y="4053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8" name="object 548"/>
            <p:cNvSpPr/>
            <p:nvPr/>
          </p:nvSpPr>
          <p:spPr>
            <a:xfrm>
              <a:off x="13664721" y="8192777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0" y="0"/>
                  </a:moveTo>
                  <a:lnTo>
                    <a:pt x="0" y="20156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49" name="object 549"/>
            <p:cNvSpPr/>
            <p:nvPr/>
          </p:nvSpPr>
          <p:spPr>
            <a:xfrm>
              <a:off x="13646926" y="8087880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4" h="105409">
                  <a:moveTo>
                    <a:pt x="35589" y="0"/>
                  </a:moveTo>
                  <a:lnTo>
                    <a:pt x="0" y="0"/>
                  </a:lnTo>
                  <a:lnTo>
                    <a:pt x="0" y="104895"/>
                  </a:lnTo>
                  <a:lnTo>
                    <a:pt x="35589" y="104895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0" name="object 550"/>
            <p:cNvSpPr/>
            <p:nvPr/>
          </p:nvSpPr>
          <p:spPr>
            <a:xfrm>
              <a:off x="13646926" y="8087880"/>
              <a:ext cx="36195" cy="105410"/>
            </a:xfrm>
            <a:custGeom>
              <a:avLst/>
              <a:gdLst/>
              <a:ahLst/>
              <a:cxnLst/>
              <a:rect l="l" t="t" r="r" b="b"/>
              <a:pathLst>
                <a:path w="36194" h="105409">
                  <a:moveTo>
                    <a:pt x="0" y="104895"/>
                  </a:moveTo>
                  <a:lnTo>
                    <a:pt x="35589" y="104895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0489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1" name="object 551"/>
            <p:cNvSpPr/>
            <p:nvPr/>
          </p:nvSpPr>
          <p:spPr>
            <a:xfrm>
              <a:off x="13646925" y="8169188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2" name="object 552"/>
            <p:cNvSpPr/>
            <p:nvPr/>
          </p:nvSpPr>
          <p:spPr>
            <a:xfrm>
              <a:off x="13704253" y="5758846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3112" y="1602"/>
                  </a:moveTo>
                  <a:lnTo>
                    <a:pt x="3112" y="1602"/>
                  </a:lnTo>
                </a:path>
              </a:pathLst>
            </a:custGeom>
            <a:ln w="320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3" name="object 553"/>
            <p:cNvSpPr/>
            <p:nvPr/>
          </p:nvSpPr>
          <p:spPr>
            <a:xfrm>
              <a:off x="13704253" y="577044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-3112" y="3283"/>
                  </a:moveTo>
                  <a:lnTo>
                    <a:pt x="3112" y="3283"/>
                  </a:lnTo>
                </a:path>
              </a:pathLst>
            </a:custGeom>
            <a:ln w="656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4" name="object 554"/>
            <p:cNvSpPr/>
            <p:nvPr/>
          </p:nvSpPr>
          <p:spPr>
            <a:xfrm>
              <a:off x="13686454" y="5762046"/>
              <a:ext cx="36195" cy="8890"/>
            </a:xfrm>
            <a:custGeom>
              <a:avLst/>
              <a:gdLst/>
              <a:ahLst/>
              <a:cxnLst/>
              <a:rect l="l" t="t" r="r" b="b"/>
              <a:pathLst>
                <a:path w="36194" h="8889">
                  <a:moveTo>
                    <a:pt x="35595" y="0"/>
                  </a:moveTo>
                  <a:lnTo>
                    <a:pt x="0" y="0"/>
                  </a:lnTo>
                  <a:lnTo>
                    <a:pt x="0" y="8399"/>
                  </a:lnTo>
                  <a:lnTo>
                    <a:pt x="35595" y="8399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5" name="object 555"/>
            <p:cNvSpPr/>
            <p:nvPr/>
          </p:nvSpPr>
          <p:spPr>
            <a:xfrm>
              <a:off x="13686454" y="5762046"/>
              <a:ext cx="36195" cy="8890"/>
            </a:xfrm>
            <a:custGeom>
              <a:avLst/>
              <a:gdLst/>
              <a:ahLst/>
              <a:cxnLst/>
              <a:rect l="l" t="t" r="r" b="b"/>
              <a:pathLst>
                <a:path w="36194" h="8889">
                  <a:moveTo>
                    <a:pt x="0" y="8399"/>
                  </a:moveTo>
                  <a:lnTo>
                    <a:pt x="35595" y="8399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8399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6" name="object 556"/>
            <p:cNvSpPr/>
            <p:nvPr/>
          </p:nvSpPr>
          <p:spPr>
            <a:xfrm>
              <a:off x="13686456" y="576158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7" name="object 557"/>
            <p:cNvSpPr/>
            <p:nvPr/>
          </p:nvSpPr>
          <p:spPr>
            <a:xfrm>
              <a:off x="13770118" y="8147811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90">
                  <a:moveTo>
                    <a:pt x="0" y="21529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3770118" y="8227284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-3112" y="4275"/>
                  </a:moveTo>
                  <a:lnTo>
                    <a:pt x="3112" y="4275"/>
                  </a:lnTo>
                </a:path>
              </a:pathLst>
            </a:custGeom>
            <a:ln w="855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3752385" y="8169338"/>
              <a:ext cx="35560" cy="58419"/>
            </a:xfrm>
            <a:custGeom>
              <a:avLst/>
              <a:gdLst/>
              <a:ahLst/>
              <a:cxnLst/>
              <a:rect l="l" t="t" r="r" b="b"/>
              <a:pathLst>
                <a:path w="35559" h="58420">
                  <a:moveTo>
                    <a:pt x="35525" y="0"/>
                  </a:moveTo>
                  <a:lnTo>
                    <a:pt x="0" y="0"/>
                  </a:lnTo>
                  <a:lnTo>
                    <a:pt x="0" y="57944"/>
                  </a:lnTo>
                  <a:lnTo>
                    <a:pt x="35525" y="5794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3752385" y="8169338"/>
              <a:ext cx="35560" cy="58419"/>
            </a:xfrm>
            <a:custGeom>
              <a:avLst/>
              <a:gdLst/>
              <a:ahLst/>
              <a:cxnLst/>
              <a:rect l="l" t="t" r="r" b="b"/>
              <a:pathLst>
                <a:path w="35559" h="58420">
                  <a:moveTo>
                    <a:pt x="0" y="57944"/>
                  </a:moveTo>
                  <a:lnTo>
                    <a:pt x="35525" y="57944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57944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3752388" y="8197957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3809648" y="5757549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112" y="762"/>
                  </a:moveTo>
                  <a:lnTo>
                    <a:pt x="3112" y="76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3" name="object 563"/>
            <p:cNvSpPr/>
            <p:nvPr/>
          </p:nvSpPr>
          <p:spPr>
            <a:xfrm>
              <a:off x="13809648" y="5764035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12" y="2672"/>
                  </a:moveTo>
                  <a:lnTo>
                    <a:pt x="3112" y="2672"/>
                  </a:lnTo>
                </a:path>
              </a:pathLst>
            </a:custGeom>
            <a:ln w="534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3791855" y="5759074"/>
              <a:ext cx="36195" cy="5080"/>
            </a:xfrm>
            <a:custGeom>
              <a:avLst/>
              <a:gdLst/>
              <a:ahLst/>
              <a:cxnLst/>
              <a:rect l="l" t="t" r="r" b="b"/>
              <a:pathLst>
                <a:path w="36194" h="5079">
                  <a:moveTo>
                    <a:pt x="35589" y="0"/>
                  </a:moveTo>
                  <a:lnTo>
                    <a:pt x="0" y="0"/>
                  </a:lnTo>
                  <a:lnTo>
                    <a:pt x="0" y="4962"/>
                  </a:lnTo>
                  <a:lnTo>
                    <a:pt x="35589" y="496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5" name="object 565"/>
            <p:cNvSpPr/>
            <p:nvPr/>
          </p:nvSpPr>
          <p:spPr>
            <a:xfrm>
              <a:off x="13791855" y="5759074"/>
              <a:ext cx="36195" cy="5080"/>
            </a:xfrm>
            <a:custGeom>
              <a:avLst/>
              <a:gdLst/>
              <a:ahLst/>
              <a:cxnLst/>
              <a:rect l="l" t="t" r="r" b="b"/>
              <a:pathLst>
                <a:path w="36194" h="5079">
                  <a:moveTo>
                    <a:pt x="0" y="4962"/>
                  </a:moveTo>
                  <a:lnTo>
                    <a:pt x="35589" y="496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496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6" name="object 566"/>
            <p:cNvSpPr/>
            <p:nvPr/>
          </p:nvSpPr>
          <p:spPr>
            <a:xfrm>
              <a:off x="13791853" y="5760295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7" name="object 567"/>
            <p:cNvSpPr/>
            <p:nvPr/>
          </p:nvSpPr>
          <p:spPr>
            <a:xfrm>
              <a:off x="13862709" y="807704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8" name="object 568"/>
            <p:cNvSpPr/>
            <p:nvPr/>
          </p:nvSpPr>
          <p:spPr>
            <a:xfrm>
              <a:off x="13862709" y="8077045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69" name="object 569"/>
            <p:cNvSpPr/>
            <p:nvPr/>
          </p:nvSpPr>
          <p:spPr>
            <a:xfrm>
              <a:off x="13875580" y="8203312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5">
                  <a:moveTo>
                    <a:pt x="-3112" y="2710"/>
                  </a:moveTo>
                  <a:lnTo>
                    <a:pt x="3112" y="2710"/>
                  </a:lnTo>
                </a:path>
              </a:pathLst>
            </a:custGeom>
            <a:ln w="542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0" name="object 570"/>
            <p:cNvSpPr/>
            <p:nvPr/>
          </p:nvSpPr>
          <p:spPr>
            <a:xfrm>
              <a:off x="13875580" y="8238965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4">
                  <a:moveTo>
                    <a:pt x="-3112" y="3243"/>
                  </a:moveTo>
                  <a:lnTo>
                    <a:pt x="3112" y="3243"/>
                  </a:lnTo>
                </a:path>
              </a:pathLst>
            </a:custGeom>
            <a:ln w="648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1" name="object 571"/>
            <p:cNvSpPr/>
            <p:nvPr/>
          </p:nvSpPr>
          <p:spPr>
            <a:xfrm>
              <a:off x="13857787" y="8208731"/>
              <a:ext cx="35560" cy="30480"/>
            </a:xfrm>
            <a:custGeom>
              <a:avLst/>
              <a:gdLst/>
              <a:ahLst/>
              <a:cxnLst/>
              <a:rect l="l" t="t" r="r" b="b"/>
              <a:pathLst>
                <a:path w="35559" h="30479">
                  <a:moveTo>
                    <a:pt x="35525" y="0"/>
                  </a:moveTo>
                  <a:lnTo>
                    <a:pt x="0" y="0"/>
                  </a:lnTo>
                  <a:lnTo>
                    <a:pt x="0" y="30231"/>
                  </a:lnTo>
                  <a:lnTo>
                    <a:pt x="35525" y="30231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2" name="object 572"/>
            <p:cNvSpPr/>
            <p:nvPr/>
          </p:nvSpPr>
          <p:spPr>
            <a:xfrm>
              <a:off x="13857787" y="8208731"/>
              <a:ext cx="35560" cy="30480"/>
            </a:xfrm>
            <a:custGeom>
              <a:avLst/>
              <a:gdLst/>
              <a:ahLst/>
              <a:cxnLst/>
              <a:rect l="l" t="t" r="r" b="b"/>
              <a:pathLst>
                <a:path w="35559" h="30479">
                  <a:moveTo>
                    <a:pt x="0" y="30231"/>
                  </a:moveTo>
                  <a:lnTo>
                    <a:pt x="35525" y="30231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30231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3" name="object 573"/>
            <p:cNvSpPr/>
            <p:nvPr/>
          </p:nvSpPr>
          <p:spPr>
            <a:xfrm>
              <a:off x="13857784" y="8218340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0" y="12390"/>
                  </a:moveTo>
                  <a:lnTo>
                    <a:pt x="35525" y="12390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4" name="object 574"/>
            <p:cNvSpPr/>
            <p:nvPr/>
          </p:nvSpPr>
          <p:spPr>
            <a:xfrm>
              <a:off x="13915112" y="5757242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37"/>
                  </a:moveTo>
                  <a:lnTo>
                    <a:pt x="3112" y="37"/>
                  </a:lnTo>
                </a:path>
              </a:pathLst>
            </a:custGeom>
            <a:ln w="62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5" name="object 575"/>
            <p:cNvSpPr/>
            <p:nvPr/>
          </p:nvSpPr>
          <p:spPr>
            <a:xfrm>
              <a:off x="13915112" y="5762357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3112" y="2710"/>
                  </a:moveTo>
                  <a:lnTo>
                    <a:pt x="3112" y="2710"/>
                  </a:lnTo>
                </a:path>
              </a:pathLst>
            </a:custGeom>
            <a:ln w="542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6" name="object 576"/>
            <p:cNvSpPr/>
            <p:nvPr/>
          </p:nvSpPr>
          <p:spPr>
            <a:xfrm>
              <a:off x="13897314" y="5757317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35525" y="0"/>
                  </a:moveTo>
                  <a:lnTo>
                    <a:pt x="0" y="0"/>
                  </a:lnTo>
                  <a:lnTo>
                    <a:pt x="0" y="5037"/>
                  </a:lnTo>
                  <a:lnTo>
                    <a:pt x="35525" y="5037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7" name="object 577"/>
            <p:cNvSpPr/>
            <p:nvPr/>
          </p:nvSpPr>
          <p:spPr>
            <a:xfrm>
              <a:off x="13897314" y="5757317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59" h="5079">
                  <a:moveTo>
                    <a:pt x="0" y="5037"/>
                  </a:moveTo>
                  <a:lnTo>
                    <a:pt x="35525" y="5037"/>
                  </a:lnTo>
                  <a:lnTo>
                    <a:pt x="35525" y="0"/>
                  </a:lnTo>
                  <a:lnTo>
                    <a:pt x="0" y="0"/>
                  </a:lnTo>
                  <a:lnTo>
                    <a:pt x="0" y="5037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8" name="object 578"/>
            <p:cNvSpPr/>
            <p:nvPr/>
          </p:nvSpPr>
          <p:spPr>
            <a:xfrm>
              <a:off x="13897317" y="575884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52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79" name="object 579"/>
            <p:cNvSpPr/>
            <p:nvPr/>
          </p:nvSpPr>
          <p:spPr>
            <a:xfrm>
              <a:off x="13968105" y="81963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0" name="object 580"/>
            <p:cNvSpPr/>
            <p:nvPr/>
          </p:nvSpPr>
          <p:spPr>
            <a:xfrm>
              <a:off x="13968105" y="8196367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1" name="object 581"/>
            <p:cNvSpPr/>
            <p:nvPr/>
          </p:nvSpPr>
          <p:spPr>
            <a:xfrm>
              <a:off x="13968105" y="815040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961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2" name="object 582"/>
            <p:cNvSpPr/>
            <p:nvPr/>
          </p:nvSpPr>
          <p:spPr>
            <a:xfrm>
              <a:off x="13968105" y="8150408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961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961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961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3" name="object 583"/>
            <p:cNvSpPr/>
            <p:nvPr/>
          </p:nvSpPr>
          <p:spPr>
            <a:xfrm>
              <a:off x="13980977" y="823491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-3112" y="991"/>
                  </a:moveTo>
                  <a:lnTo>
                    <a:pt x="3112" y="991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4" name="object 584"/>
            <p:cNvSpPr/>
            <p:nvPr/>
          </p:nvSpPr>
          <p:spPr>
            <a:xfrm>
              <a:off x="13980977" y="824804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4">
                  <a:moveTo>
                    <a:pt x="-3112" y="305"/>
                  </a:moveTo>
                  <a:lnTo>
                    <a:pt x="3112" y="305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5" name="object 585"/>
            <p:cNvSpPr/>
            <p:nvPr/>
          </p:nvSpPr>
          <p:spPr>
            <a:xfrm>
              <a:off x="13963182" y="8236904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35595" y="0"/>
                  </a:moveTo>
                  <a:lnTo>
                    <a:pt x="0" y="0"/>
                  </a:lnTo>
                  <a:lnTo>
                    <a:pt x="0" y="11145"/>
                  </a:lnTo>
                  <a:lnTo>
                    <a:pt x="35595" y="11145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6" name="object 586"/>
            <p:cNvSpPr/>
            <p:nvPr/>
          </p:nvSpPr>
          <p:spPr>
            <a:xfrm>
              <a:off x="13963182" y="8236904"/>
              <a:ext cx="36195" cy="11430"/>
            </a:xfrm>
            <a:custGeom>
              <a:avLst/>
              <a:gdLst/>
              <a:ahLst/>
              <a:cxnLst/>
              <a:rect l="l" t="t" r="r" b="b"/>
              <a:pathLst>
                <a:path w="36194" h="11429">
                  <a:moveTo>
                    <a:pt x="0" y="11145"/>
                  </a:moveTo>
                  <a:lnTo>
                    <a:pt x="35595" y="11145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1145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7" name="object 587"/>
            <p:cNvSpPr/>
            <p:nvPr/>
          </p:nvSpPr>
          <p:spPr>
            <a:xfrm>
              <a:off x="13963180" y="8237197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95" y="12390"/>
                  </a:lnTo>
                  <a:lnTo>
                    <a:pt x="35595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8" name="object 588"/>
            <p:cNvSpPr/>
            <p:nvPr/>
          </p:nvSpPr>
          <p:spPr>
            <a:xfrm>
              <a:off x="14020508" y="575663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151"/>
                  </a:moveTo>
                  <a:lnTo>
                    <a:pt x="3112" y="15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89" name="object 589"/>
            <p:cNvSpPr/>
            <p:nvPr/>
          </p:nvSpPr>
          <p:spPr>
            <a:xfrm>
              <a:off x="14020508" y="576258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112" y="1335"/>
                  </a:moveTo>
                  <a:lnTo>
                    <a:pt x="3112" y="1335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0" name="object 590"/>
            <p:cNvSpPr/>
            <p:nvPr/>
          </p:nvSpPr>
          <p:spPr>
            <a:xfrm>
              <a:off x="14002715" y="5756939"/>
              <a:ext cx="36195" cy="5715"/>
            </a:xfrm>
            <a:custGeom>
              <a:avLst/>
              <a:gdLst/>
              <a:ahLst/>
              <a:cxnLst/>
              <a:rect l="l" t="t" r="r" b="b"/>
              <a:pathLst>
                <a:path w="36194" h="5714">
                  <a:moveTo>
                    <a:pt x="35589" y="0"/>
                  </a:moveTo>
                  <a:lnTo>
                    <a:pt x="0" y="0"/>
                  </a:lnTo>
                  <a:lnTo>
                    <a:pt x="0" y="5648"/>
                  </a:lnTo>
                  <a:lnTo>
                    <a:pt x="35589" y="5648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1" name="object 591"/>
            <p:cNvSpPr/>
            <p:nvPr/>
          </p:nvSpPr>
          <p:spPr>
            <a:xfrm>
              <a:off x="14002715" y="5756939"/>
              <a:ext cx="36195" cy="5715"/>
            </a:xfrm>
            <a:custGeom>
              <a:avLst/>
              <a:gdLst/>
              <a:ahLst/>
              <a:cxnLst/>
              <a:rect l="l" t="t" r="r" b="b"/>
              <a:pathLst>
                <a:path w="36194" h="5714">
                  <a:moveTo>
                    <a:pt x="0" y="5648"/>
                  </a:moveTo>
                  <a:lnTo>
                    <a:pt x="35589" y="5648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5648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2" name="object 592"/>
            <p:cNvSpPr/>
            <p:nvPr/>
          </p:nvSpPr>
          <p:spPr>
            <a:xfrm>
              <a:off x="14002713" y="5751351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3" name="object 593"/>
            <p:cNvSpPr/>
            <p:nvPr/>
          </p:nvSpPr>
          <p:spPr>
            <a:xfrm>
              <a:off x="14073502" y="80812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900" y="0"/>
                  </a:moveTo>
                  <a:lnTo>
                    <a:pt x="5776" y="0"/>
                  </a:lnTo>
                  <a:lnTo>
                    <a:pt x="0" y="6643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772"/>
                  </a:lnTo>
                  <a:lnTo>
                    <a:pt x="19900" y="29772"/>
                  </a:lnTo>
                  <a:lnTo>
                    <a:pt x="25676" y="23129"/>
                  </a:lnTo>
                  <a:lnTo>
                    <a:pt x="25676" y="6643"/>
                  </a:lnTo>
                  <a:lnTo>
                    <a:pt x="19900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4" name="object 594"/>
            <p:cNvSpPr/>
            <p:nvPr/>
          </p:nvSpPr>
          <p:spPr>
            <a:xfrm>
              <a:off x="14073502" y="8081242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643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900" y="0"/>
                  </a:lnTo>
                  <a:lnTo>
                    <a:pt x="25676" y="6643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900" y="29772"/>
                  </a:lnTo>
                  <a:lnTo>
                    <a:pt x="12873" y="29772"/>
                  </a:lnTo>
                  <a:lnTo>
                    <a:pt x="5776" y="29772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4086373" y="821224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8475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6" name="object 596"/>
            <p:cNvSpPr/>
            <p:nvPr/>
          </p:nvSpPr>
          <p:spPr>
            <a:xfrm>
              <a:off x="14086373" y="824942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112" y="572"/>
                  </a:moveTo>
                  <a:lnTo>
                    <a:pt x="3112" y="57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4068577" y="8230720"/>
              <a:ext cx="36195" cy="19050"/>
            </a:xfrm>
            <a:custGeom>
              <a:avLst/>
              <a:gdLst/>
              <a:ahLst/>
              <a:cxnLst/>
              <a:rect l="l" t="t" r="r" b="b"/>
              <a:pathLst>
                <a:path w="36194" h="19050">
                  <a:moveTo>
                    <a:pt x="35589" y="0"/>
                  </a:moveTo>
                  <a:lnTo>
                    <a:pt x="0" y="0"/>
                  </a:lnTo>
                  <a:lnTo>
                    <a:pt x="0" y="18702"/>
                  </a:lnTo>
                  <a:lnTo>
                    <a:pt x="35589" y="1870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3A53A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8" name="object 598"/>
            <p:cNvSpPr/>
            <p:nvPr/>
          </p:nvSpPr>
          <p:spPr>
            <a:xfrm>
              <a:off x="14068577" y="8230720"/>
              <a:ext cx="36195" cy="19050"/>
            </a:xfrm>
            <a:custGeom>
              <a:avLst/>
              <a:gdLst/>
              <a:ahLst/>
              <a:cxnLst/>
              <a:rect l="l" t="t" r="r" b="b"/>
              <a:pathLst>
                <a:path w="36194" h="19050">
                  <a:moveTo>
                    <a:pt x="0" y="18702"/>
                  </a:moveTo>
                  <a:lnTo>
                    <a:pt x="35589" y="1870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870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599" name="object 599"/>
            <p:cNvSpPr/>
            <p:nvPr/>
          </p:nvSpPr>
          <p:spPr>
            <a:xfrm>
              <a:off x="14068578" y="8234754"/>
              <a:ext cx="36195" cy="12700"/>
            </a:xfrm>
            <a:custGeom>
              <a:avLst/>
              <a:gdLst/>
              <a:ahLst/>
              <a:cxnLst/>
              <a:rect l="l" t="t" r="r" b="b"/>
              <a:pathLst>
                <a:path w="36194" h="12700">
                  <a:moveTo>
                    <a:pt x="0" y="12390"/>
                  </a:moveTo>
                  <a:lnTo>
                    <a:pt x="35589" y="12390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0" name="object 600"/>
            <p:cNvSpPr/>
            <p:nvPr/>
          </p:nvSpPr>
          <p:spPr>
            <a:xfrm>
              <a:off x="14113034" y="574296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19894" y="0"/>
                  </a:moveTo>
                  <a:lnTo>
                    <a:pt x="5776" y="0"/>
                  </a:lnTo>
                  <a:lnTo>
                    <a:pt x="0" y="6718"/>
                  </a:lnTo>
                  <a:lnTo>
                    <a:pt x="0" y="14886"/>
                  </a:lnTo>
                  <a:lnTo>
                    <a:pt x="0" y="23129"/>
                  </a:lnTo>
                  <a:lnTo>
                    <a:pt x="5776" y="29847"/>
                  </a:lnTo>
                  <a:lnTo>
                    <a:pt x="19894" y="29847"/>
                  </a:lnTo>
                  <a:lnTo>
                    <a:pt x="25676" y="23129"/>
                  </a:lnTo>
                  <a:lnTo>
                    <a:pt x="25676" y="6718"/>
                  </a:lnTo>
                  <a:lnTo>
                    <a:pt x="19894" y="0"/>
                  </a:lnTo>
                  <a:close/>
                </a:path>
              </a:pathLst>
            </a:custGeom>
            <a:solidFill>
              <a:srgbClr val="3333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4113034" y="5742966"/>
              <a:ext cx="26034" cy="29845"/>
            </a:xfrm>
            <a:custGeom>
              <a:avLst/>
              <a:gdLst/>
              <a:ahLst/>
              <a:cxnLst/>
              <a:rect l="l" t="t" r="r" b="b"/>
              <a:pathLst>
                <a:path w="26034" h="29845">
                  <a:moveTo>
                    <a:pt x="0" y="14886"/>
                  </a:moveTo>
                  <a:lnTo>
                    <a:pt x="0" y="6718"/>
                  </a:lnTo>
                  <a:lnTo>
                    <a:pt x="5776" y="0"/>
                  </a:lnTo>
                  <a:lnTo>
                    <a:pt x="12873" y="0"/>
                  </a:lnTo>
                  <a:lnTo>
                    <a:pt x="19894" y="0"/>
                  </a:lnTo>
                  <a:lnTo>
                    <a:pt x="25676" y="6718"/>
                  </a:lnTo>
                  <a:lnTo>
                    <a:pt x="25676" y="14886"/>
                  </a:lnTo>
                  <a:lnTo>
                    <a:pt x="25676" y="23129"/>
                  </a:lnTo>
                  <a:lnTo>
                    <a:pt x="19894" y="29847"/>
                  </a:lnTo>
                  <a:lnTo>
                    <a:pt x="12873" y="29847"/>
                  </a:lnTo>
                  <a:lnTo>
                    <a:pt x="5776" y="29847"/>
                  </a:lnTo>
                  <a:lnTo>
                    <a:pt x="0" y="23129"/>
                  </a:lnTo>
                  <a:lnTo>
                    <a:pt x="0" y="14886"/>
                  </a:lnTo>
                </a:path>
              </a:pathLst>
            </a:custGeom>
            <a:ln w="413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4125905" y="5756634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3112" y="151"/>
                  </a:moveTo>
                  <a:lnTo>
                    <a:pt x="3112" y="151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4125905" y="57572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4" name="object 604"/>
            <p:cNvSpPr/>
            <p:nvPr/>
          </p:nvSpPr>
          <p:spPr>
            <a:xfrm>
              <a:off x="14108110" y="5756939"/>
              <a:ext cx="36195" cy="635"/>
            </a:xfrm>
            <a:custGeom>
              <a:avLst/>
              <a:gdLst/>
              <a:ahLst/>
              <a:cxnLst/>
              <a:rect l="l" t="t" r="r" b="b"/>
              <a:pathLst>
                <a:path w="36194" h="635">
                  <a:moveTo>
                    <a:pt x="35589" y="0"/>
                  </a:moveTo>
                  <a:lnTo>
                    <a:pt x="0" y="0"/>
                  </a:lnTo>
                  <a:lnTo>
                    <a:pt x="0" y="302"/>
                  </a:lnTo>
                  <a:lnTo>
                    <a:pt x="35589" y="302"/>
                  </a:lnTo>
                  <a:lnTo>
                    <a:pt x="35589" y="0"/>
                  </a:lnTo>
                  <a:close/>
                </a:path>
              </a:pathLst>
            </a:custGeom>
            <a:solidFill>
              <a:srgbClr val="6ABD4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5" name="object 605"/>
            <p:cNvSpPr/>
            <p:nvPr/>
          </p:nvSpPr>
          <p:spPr>
            <a:xfrm>
              <a:off x="14108110" y="5756939"/>
              <a:ext cx="36195" cy="635"/>
            </a:xfrm>
            <a:custGeom>
              <a:avLst/>
              <a:gdLst/>
              <a:ahLst/>
              <a:cxnLst/>
              <a:rect l="l" t="t" r="r" b="b"/>
              <a:pathLst>
                <a:path w="36194" h="635">
                  <a:moveTo>
                    <a:pt x="0" y="302"/>
                  </a:moveTo>
                  <a:lnTo>
                    <a:pt x="35589" y="302"/>
                  </a:lnTo>
                  <a:lnTo>
                    <a:pt x="35589" y="0"/>
                  </a:lnTo>
                  <a:lnTo>
                    <a:pt x="0" y="0"/>
                  </a:lnTo>
                  <a:lnTo>
                    <a:pt x="0" y="302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6" name="object 606"/>
            <p:cNvSpPr/>
            <p:nvPr/>
          </p:nvSpPr>
          <p:spPr>
            <a:xfrm>
              <a:off x="14108109" y="5757089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7" name="object 607"/>
            <p:cNvSpPr/>
            <p:nvPr/>
          </p:nvSpPr>
          <p:spPr>
            <a:xfrm>
              <a:off x="14191769" y="82521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8" name="object 608"/>
            <p:cNvSpPr/>
            <p:nvPr/>
          </p:nvSpPr>
          <p:spPr>
            <a:xfrm>
              <a:off x="14173974" y="825217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  <a:lnTo>
                    <a:pt x="0" y="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4173974" y="825217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89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4231302" y="575663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4213506" y="575663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95" y="0"/>
                  </a:lnTo>
                  <a:lnTo>
                    <a:pt x="0" y="0"/>
                  </a:lnTo>
                  <a:close/>
                </a:path>
              </a:pathLst>
            </a:custGeom>
            <a:ln w="622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2" name="object 612"/>
            <p:cNvSpPr/>
            <p:nvPr/>
          </p:nvSpPr>
          <p:spPr>
            <a:xfrm>
              <a:off x="14213506" y="5756631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595" y="0"/>
                  </a:lnTo>
                </a:path>
              </a:pathLst>
            </a:custGeom>
            <a:ln w="123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3" name="object 613"/>
            <p:cNvSpPr/>
            <p:nvPr/>
          </p:nvSpPr>
          <p:spPr>
            <a:xfrm>
              <a:off x="10206003" y="6893209"/>
              <a:ext cx="4005579" cy="1382395"/>
            </a:xfrm>
            <a:custGeom>
              <a:avLst/>
              <a:gdLst/>
              <a:ahLst/>
              <a:cxnLst/>
              <a:rect l="l" t="t" r="r" b="b"/>
              <a:pathLst>
                <a:path w="4005580" h="1382395">
                  <a:moveTo>
                    <a:pt x="0" y="0"/>
                  </a:moveTo>
                  <a:lnTo>
                    <a:pt x="50696" y="41453"/>
                  </a:lnTo>
                  <a:lnTo>
                    <a:pt x="101393" y="82068"/>
                  </a:lnTo>
                  <a:lnTo>
                    <a:pt x="152083" y="121764"/>
                  </a:lnTo>
                  <a:lnTo>
                    <a:pt x="202780" y="160547"/>
                  </a:lnTo>
                  <a:lnTo>
                    <a:pt x="253540" y="198336"/>
                  </a:lnTo>
                  <a:lnTo>
                    <a:pt x="304237" y="235135"/>
                  </a:lnTo>
                  <a:lnTo>
                    <a:pt x="354933" y="270939"/>
                  </a:lnTo>
                  <a:lnTo>
                    <a:pt x="405630" y="305749"/>
                  </a:lnTo>
                  <a:lnTo>
                    <a:pt x="456327" y="339495"/>
                  </a:lnTo>
                  <a:lnTo>
                    <a:pt x="507017" y="372170"/>
                  </a:lnTo>
                  <a:lnTo>
                    <a:pt x="557714" y="403774"/>
                  </a:lnTo>
                  <a:lnTo>
                    <a:pt x="608410" y="434460"/>
                  </a:lnTo>
                  <a:lnTo>
                    <a:pt x="659107" y="464156"/>
                  </a:lnTo>
                  <a:lnTo>
                    <a:pt x="709867" y="492940"/>
                  </a:lnTo>
                  <a:lnTo>
                    <a:pt x="760564" y="520804"/>
                  </a:lnTo>
                  <a:lnTo>
                    <a:pt x="811260" y="547906"/>
                  </a:lnTo>
                  <a:lnTo>
                    <a:pt x="861951" y="574089"/>
                  </a:lnTo>
                  <a:lnTo>
                    <a:pt x="912648" y="599510"/>
                  </a:lnTo>
                  <a:lnTo>
                    <a:pt x="963344" y="624169"/>
                  </a:lnTo>
                  <a:lnTo>
                    <a:pt x="1014041" y="647304"/>
                  </a:lnTo>
                  <a:lnTo>
                    <a:pt x="1064737" y="668984"/>
                  </a:lnTo>
                  <a:lnTo>
                    <a:pt x="1115498" y="689368"/>
                  </a:lnTo>
                  <a:lnTo>
                    <a:pt x="1166194" y="708605"/>
                  </a:lnTo>
                  <a:lnTo>
                    <a:pt x="1216885" y="726848"/>
                  </a:lnTo>
                  <a:lnTo>
                    <a:pt x="1267582" y="744334"/>
                  </a:lnTo>
                  <a:lnTo>
                    <a:pt x="1318278" y="761279"/>
                  </a:lnTo>
                  <a:lnTo>
                    <a:pt x="1368975" y="777771"/>
                  </a:lnTo>
                  <a:lnTo>
                    <a:pt x="1419671" y="794030"/>
                  </a:lnTo>
                  <a:lnTo>
                    <a:pt x="1470368" y="810295"/>
                  </a:lnTo>
                  <a:lnTo>
                    <a:pt x="1521059" y="826094"/>
                  </a:lnTo>
                  <a:lnTo>
                    <a:pt x="1571819" y="840905"/>
                  </a:lnTo>
                  <a:lnTo>
                    <a:pt x="1622516" y="854726"/>
                  </a:lnTo>
                  <a:lnTo>
                    <a:pt x="1673212" y="867780"/>
                  </a:lnTo>
                  <a:lnTo>
                    <a:pt x="1723909" y="880223"/>
                  </a:lnTo>
                  <a:lnTo>
                    <a:pt x="1774605" y="892282"/>
                  </a:lnTo>
                  <a:lnTo>
                    <a:pt x="1825302" y="904120"/>
                  </a:lnTo>
                  <a:lnTo>
                    <a:pt x="1875992" y="915795"/>
                  </a:lnTo>
                  <a:lnTo>
                    <a:pt x="1926689" y="927551"/>
                  </a:lnTo>
                  <a:lnTo>
                    <a:pt x="1977386" y="939540"/>
                  </a:lnTo>
                  <a:lnTo>
                    <a:pt x="2028146" y="951756"/>
                  </a:lnTo>
                  <a:lnTo>
                    <a:pt x="2078843" y="963437"/>
                  </a:lnTo>
                  <a:lnTo>
                    <a:pt x="2129539" y="974502"/>
                  </a:lnTo>
                  <a:lnTo>
                    <a:pt x="2180230" y="985193"/>
                  </a:lnTo>
                  <a:lnTo>
                    <a:pt x="2230926" y="995496"/>
                  </a:lnTo>
                  <a:lnTo>
                    <a:pt x="2281623" y="1005577"/>
                  </a:lnTo>
                  <a:lnTo>
                    <a:pt x="2332319" y="1015577"/>
                  </a:lnTo>
                  <a:lnTo>
                    <a:pt x="2383016" y="1025652"/>
                  </a:lnTo>
                  <a:lnTo>
                    <a:pt x="2433777" y="1035884"/>
                  </a:lnTo>
                  <a:lnTo>
                    <a:pt x="2484473" y="1046343"/>
                  </a:lnTo>
                  <a:lnTo>
                    <a:pt x="2535170" y="1057256"/>
                  </a:lnTo>
                  <a:lnTo>
                    <a:pt x="2585860" y="1068327"/>
                  </a:lnTo>
                  <a:lnTo>
                    <a:pt x="2636557" y="1079472"/>
                  </a:lnTo>
                  <a:lnTo>
                    <a:pt x="2687253" y="1090542"/>
                  </a:lnTo>
                  <a:lnTo>
                    <a:pt x="2737950" y="1101612"/>
                  </a:lnTo>
                  <a:lnTo>
                    <a:pt x="2788646" y="1112758"/>
                  </a:lnTo>
                  <a:lnTo>
                    <a:pt x="2839337" y="1123828"/>
                  </a:lnTo>
                  <a:lnTo>
                    <a:pt x="2890098" y="1134974"/>
                  </a:lnTo>
                  <a:lnTo>
                    <a:pt x="2940794" y="1146119"/>
                  </a:lnTo>
                  <a:lnTo>
                    <a:pt x="2991491" y="1157265"/>
                  </a:lnTo>
                  <a:lnTo>
                    <a:pt x="3042187" y="1168486"/>
                  </a:lnTo>
                  <a:lnTo>
                    <a:pt x="3092884" y="1179713"/>
                  </a:lnTo>
                  <a:lnTo>
                    <a:pt x="3143580" y="1190935"/>
                  </a:lnTo>
                  <a:lnTo>
                    <a:pt x="3194277" y="1202080"/>
                  </a:lnTo>
                  <a:lnTo>
                    <a:pt x="3244968" y="1213302"/>
                  </a:lnTo>
                  <a:lnTo>
                    <a:pt x="3295664" y="1224523"/>
                  </a:lnTo>
                  <a:lnTo>
                    <a:pt x="3346425" y="1235669"/>
                  </a:lnTo>
                  <a:lnTo>
                    <a:pt x="3397121" y="1246890"/>
                  </a:lnTo>
                  <a:lnTo>
                    <a:pt x="3447818" y="1258117"/>
                  </a:lnTo>
                  <a:lnTo>
                    <a:pt x="3498514" y="1269263"/>
                  </a:lnTo>
                  <a:lnTo>
                    <a:pt x="3549205" y="1280484"/>
                  </a:lnTo>
                  <a:lnTo>
                    <a:pt x="3599902" y="1291781"/>
                  </a:lnTo>
                  <a:lnTo>
                    <a:pt x="3650598" y="1303002"/>
                  </a:lnTo>
                  <a:lnTo>
                    <a:pt x="3701295" y="1314224"/>
                  </a:lnTo>
                  <a:lnTo>
                    <a:pt x="3752055" y="1325451"/>
                  </a:lnTo>
                  <a:lnTo>
                    <a:pt x="3802752" y="1336748"/>
                  </a:lnTo>
                  <a:lnTo>
                    <a:pt x="3853448" y="1347969"/>
                  </a:lnTo>
                  <a:lnTo>
                    <a:pt x="3904139" y="1359266"/>
                  </a:lnTo>
                  <a:lnTo>
                    <a:pt x="3954836" y="1370487"/>
                  </a:lnTo>
                  <a:lnTo>
                    <a:pt x="4005532" y="1381790"/>
                  </a:lnTo>
                </a:path>
              </a:pathLst>
            </a:custGeom>
            <a:ln w="1239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4" name="object 614"/>
            <p:cNvSpPr/>
            <p:nvPr/>
          </p:nvSpPr>
          <p:spPr>
            <a:xfrm>
              <a:off x="10206003" y="5757931"/>
              <a:ext cx="4005579" cy="866140"/>
            </a:xfrm>
            <a:custGeom>
              <a:avLst/>
              <a:gdLst/>
              <a:ahLst/>
              <a:cxnLst/>
              <a:rect l="l" t="t" r="r" b="b"/>
              <a:pathLst>
                <a:path w="4005580" h="866140">
                  <a:moveTo>
                    <a:pt x="0" y="865790"/>
                  </a:moveTo>
                  <a:lnTo>
                    <a:pt x="50696" y="824413"/>
                  </a:lnTo>
                  <a:lnTo>
                    <a:pt x="101393" y="784182"/>
                  </a:lnTo>
                  <a:lnTo>
                    <a:pt x="152083" y="745090"/>
                  </a:lnTo>
                  <a:lnTo>
                    <a:pt x="202780" y="707226"/>
                  </a:lnTo>
                  <a:lnTo>
                    <a:pt x="253540" y="670508"/>
                  </a:lnTo>
                  <a:lnTo>
                    <a:pt x="304237" y="635163"/>
                  </a:lnTo>
                  <a:lnTo>
                    <a:pt x="354933" y="601034"/>
                  </a:lnTo>
                  <a:lnTo>
                    <a:pt x="405630" y="568365"/>
                  </a:lnTo>
                  <a:lnTo>
                    <a:pt x="456327" y="536987"/>
                  </a:lnTo>
                  <a:lnTo>
                    <a:pt x="507017" y="506982"/>
                  </a:lnTo>
                  <a:lnTo>
                    <a:pt x="557714" y="478356"/>
                  </a:lnTo>
                  <a:lnTo>
                    <a:pt x="608410" y="450951"/>
                  </a:lnTo>
                  <a:lnTo>
                    <a:pt x="659107" y="424838"/>
                  </a:lnTo>
                  <a:lnTo>
                    <a:pt x="709867" y="399877"/>
                  </a:lnTo>
                  <a:lnTo>
                    <a:pt x="760564" y="375980"/>
                  </a:lnTo>
                  <a:lnTo>
                    <a:pt x="811260" y="353153"/>
                  </a:lnTo>
                  <a:lnTo>
                    <a:pt x="861951" y="331322"/>
                  </a:lnTo>
                  <a:lnTo>
                    <a:pt x="912648" y="310479"/>
                  </a:lnTo>
                  <a:lnTo>
                    <a:pt x="963344" y="290555"/>
                  </a:lnTo>
                  <a:lnTo>
                    <a:pt x="1014041" y="272766"/>
                  </a:lnTo>
                  <a:lnTo>
                    <a:pt x="1064737" y="257194"/>
                  </a:lnTo>
                  <a:lnTo>
                    <a:pt x="1115498" y="243529"/>
                  </a:lnTo>
                  <a:lnTo>
                    <a:pt x="1166194" y="231464"/>
                  </a:lnTo>
                  <a:lnTo>
                    <a:pt x="1216885" y="220627"/>
                  </a:lnTo>
                  <a:lnTo>
                    <a:pt x="1267582" y="210697"/>
                  </a:lnTo>
                  <a:lnTo>
                    <a:pt x="1318278" y="201465"/>
                  </a:lnTo>
                  <a:lnTo>
                    <a:pt x="1368975" y="192379"/>
                  </a:lnTo>
                  <a:lnTo>
                    <a:pt x="1419671" y="183292"/>
                  </a:lnTo>
                  <a:lnTo>
                    <a:pt x="1470368" y="173752"/>
                  </a:lnTo>
                  <a:lnTo>
                    <a:pt x="1521059" y="164206"/>
                  </a:lnTo>
                  <a:lnTo>
                    <a:pt x="1571819" y="155579"/>
                  </a:lnTo>
                  <a:lnTo>
                    <a:pt x="1622516" y="147645"/>
                  </a:lnTo>
                  <a:lnTo>
                    <a:pt x="1673212" y="140315"/>
                  </a:lnTo>
                  <a:lnTo>
                    <a:pt x="1723909" y="133521"/>
                  </a:lnTo>
                  <a:lnTo>
                    <a:pt x="1774605" y="127104"/>
                  </a:lnTo>
                  <a:lnTo>
                    <a:pt x="1825302" y="120921"/>
                  </a:lnTo>
                  <a:lnTo>
                    <a:pt x="1875992" y="114970"/>
                  </a:lnTo>
                  <a:lnTo>
                    <a:pt x="1926689" y="109013"/>
                  </a:lnTo>
                  <a:lnTo>
                    <a:pt x="1977386" y="102905"/>
                  </a:lnTo>
                  <a:lnTo>
                    <a:pt x="2028146" y="96797"/>
                  </a:lnTo>
                  <a:lnTo>
                    <a:pt x="2078843" y="90922"/>
                  </a:lnTo>
                  <a:lnTo>
                    <a:pt x="2129539" y="85500"/>
                  </a:lnTo>
                  <a:lnTo>
                    <a:pt x="2180230" y="80305"/>
                  </a:lnTo>
                  <a:lnTo>
                    <a:pt x="2230926" y="75500"/>
                  </a:lnTo>
                  <a:lnTo>
                    <a:pt x="2281623" y="70841"/>
                  </a:lnTo>
                  <a:lnTo>
                    <a:pt x="2332319" y="66414"/>
                  </a:lnTo>
                  <a:lnTo>
                    <a:pt x="2383016" y="62214"/>
                  </a:lnTo>
                  <a:lnTo>
                    <a:pt x="2433777" y="58095"/>
                  </a:lnTo>
                  <a:lnTo>
                    <a:pt x="2484473" y="54047"/>
                  </a:lnTo>
                  <a:lnTo>
                    <a:pt x="2535170" y="50079"/>
                  </a:lnTo>
                  <a:lnTo>
                    <a:pt x="2585860" y="46258"/>
                  </a:lnTo>
                  <a:lnTo>
                    <a:pt x="2636557" y="42674"/>
                  </a:lnTo>
                  <a:lnTo>
                    <a:pt x="2687253" y="39312"/>
                  </a:lnTo>
                  <a:lnTo>
                    <a:pt x="2737950" y="36107"/>
                  </a:lnTo>
                  <a:lnTo>
                    <a:pt x="2788646" y="33053"/>
                  </a:lnTo>
                  <a:lnTo>
                    <a:pt x="2839337" y="30150"/>
                  </a:lnTo>
                  <a:lnTo>
                    <a:pt x="2890098" y="27404"/>
                  </a:lnTo>
                  <a:lnTo>
                    <a:pt x="2940794" y="24810"/>
                  </a:lnTo>
                  <a:lnTo>
                    <a:pt x="2991491" y="22291"/>
                  </a:lnTo>
                  <a:lnTo>
                    <a:pt x="3042187" y="19848"/>
                  </a:lnTo>
                  <a:lnTo>
                    <a:pt x="3092884" y="17556"/>
                  </a:lnTo>
                  <a:lnTo>
                    <a:pt x="3143580" y="15339"/>
                  </a:lnTo>
                  <a:lnTo>
                    <a:pt x="3194277" y="13356"/>
                  </a:lnTo>
                  <a:lnTo>
                    <a:pt x="3244968" y="11448"/>
                  </a:lnTo>
                  <a:lnTo>
                    <a:pt x="3295664" y="9767"/>
                  </a:lnTo>
                  <a:lnTo>
                    <a:pt x="3346425" y="8167"/>
                  </a:lnTo>
                  <a:lnTo>
                    <a:pt x="3397121" y="6713"/>
                  </a:lnTo>
                  <a:lnTo>
                    <a:pt x="3447818" y="5415"/>
                  </a:lnTo>
                  <a:lnTo>
                    <a:pt x="3498514" y="4269"/>
                  </a:lnTo>
                  <a:lnTo>
                    <a:pt x="3549205" y="3280"/>
                  </a:lnTo>
                  <a:lnTo>
                    <a:pt x="3599902" y="2437"/>
                  </a:lnTo>
                  <a:lnTo>
                    <a:pt x="3650598" y="1675"/>
                  </a:lnTo>
                  <a:lnTo>
                    <a:pt x="3701295" y="1064"/>
                  </a:lnTo>
                  <a:lnTo>
                    <a:pt x="3752055" y="610"/>
                  </a:lnTo>
                  <a:lnTo>
                    <a:pt x="3802752" y="226"/>
                  </a:lnTo>
                  <a:lnTo>
                    <a:pt x="3853448" y="75"/>
                  </a:lnTo>
                  <a:lnTo>
                    <a:pt x="3904139" y="0"/>
                  </a:lnTo>
                  <a:lnTo>
                    <a:pt x="3954836" y="151"/>
                  </a:lnTo>
                  <a:lnTo>
                    <a:pt x="4005532" y="378"/>
                  </a:lnTo>
                </a:path>
              </a:pathLst>
            </a:custGeom>
            <a:ln w="1239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5" name="object 615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6" name="object 616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7" name="object 617"/>
            <p:cNvSpPr/>
            <p:nvPr/>
          </p:nvSpPr>
          <p:spPr>
            <a:xfrm>
              <a:off x="10295048" y="696099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8" name="object 618"/>
            <p:cNvSpPr/>
            <p:nvPr/>
          </p:nvSpPr>
          <p:spPr>
            <a:xfrm>
              <a:off x="10295048" y="696099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19" name="object 619"/>
            <p:cNvSpPr/>
            <p:nvPr/>
          </p:nvSpPr>
          <p:spPr>
            <a:xfrm>
              <a:off x="10400510" y="71048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0" name="object 620"/>
            <p:cNvSpPr/>
            <p:nvPr/>
          </p:nvSpPr>
          <p:spPr>
            <a:xfrm>
              <a:off x="10400510" y="71048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1" name="object 621"/>
            <p:cNvSpPr/>
            <p:nvPr/>
          </p:nvSpPr>
          <p:spPr>
            <a:xfrm>
              <a:off x="10505907" y="717284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475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2" name="object 622"/>
            <p:cNvSpPr/>
            <p:nvPr/>
          </p:nvSpPr>
          <p:spPr>
            <a:xfrm>
              <a:off x="10505907" y="717284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475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3" name="object 623"/>
            <p:cNvSpPr/>
            <p:nvPr/>
          </p:nvSpPr>
          <p:spPr>
            <a:xfrm>
              <a:off x="10611304" y="72230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4" name="object 624"/>
            <p:cNvSpPr/>
            <p:nvPr/>
          </p:nvSpPr>
          <p:spPr>
            <a:xfrm>
              <a:off x="10611304" y="72230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5" name="object 625"/>
            <p:cNvSpPr/>
            <p:nvPr/>
          </p:nvSpPr>
          <p:spPr>
            <a:xfrm>
              <a:off x="10716701" y="72836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6" name="object 626"/>
            <p:cNvSpPr/>
            <p:nvPr/>
          </p:nvSpPr>
          <p:spPr>
            <a:xfrm>
              <a:off x="10716701" y="72836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7" name="object 627"/>
            <p:cNvSpPr/>
            <p:nvPr/>
          </p:nvSpPr>
          <p:spPr>
            <a:xfrm>
              <a:off x="10822097" y="73246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8" name="object 628"/>
            <p:cNvSpPr/>
            <p:nvPr/>
          </p:nvSpPr>
          <p:spPr>
            <a:xfrm>
              <a:off x="10822097" y="73246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29" name="object 629"/>
            <p:cNvSpPr/>
            <p:nvPr/>
          </p:nvSpPr>
          <p:spPr>
            <a:xfrm>
              <a:off x="10927494" y="73953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0" name="object 630"/>
            <p:cNvSpPr/>
            <p:nvPr/>
          </p:nvSpPr>
          <p:spPr>
            <a:xfrm>
              <a:off x="10927494" y="73953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1" name="object 631"/>
            <p:cNvSpPr/>
            <p:nvPr/>
          </p:nvSpPr>
          <p:spPr>
            <a:xfrm>
              <a:off x="11032956" y="74623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2" name="object 632"/>
            <p:cNvSpPr/>
            <p:nvPr/>
          </p:nvSpPr>
          <p:spPr>
            <a:xfrm>
              <a:off x="11032956" y="74623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3" name="object 633"/>
            <p:cNvSpPr/>
            <p:nvPr/>
          </p:nvSpPr>
          <p:spPr>
            <a:xfrm>
              <a:off x="11138353" y="744111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4" name="object 634"/>
            <p:cNvSpPr/>
            <p:nvPr/>
          </p:nvSpPr>
          <p:spPr>
            <a:xfrm>
              <a:off x="11138353" y="744111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5" name="object 635"/>
            <p:cNvSpPr/>
            <p:nvPr/>
          </p:nvSpPr>
          <p:spPr>
            <a:xfrm>
              <a:off x="11243749" y="76115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6" name="object 636"/>
            <p:cNvSpPr/>
            <p:nvPr/>
          </p:nvSpPr>
          <p:spPr>
            <a:xfrm>
              <a:off x="11243749" y="761150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7" name="object 637"/>
            <p:cNvSpPr/>
            <p:nvPr/>
          </p:nvSpPr>
          <p:spPr>
            <a:xfrm>
              <a:off x="11349146" y="757020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8" name="object 638"/>
            <p:cNvSpPr/>
            <p:nvPr/>
          </p:nvSpPr>
          <p:spPr>
            <a:xfrm>
              <a:off x="11349146" y="757020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39" name="object 639"/>
            <p:cNvSpPr/>
            <p:nvPr/>
          </p:nvSpPr>
          <p:spPr>
            <a:xfrm>
              <a:off x="11454542" y="763654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5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7945"/>
                  </a:lnTo>
                  <a:lnTo>
                    <a:pt x="25351" y="37945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5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0" name="object 640"/>
            <p:cNvSpPr/>
            <p:nvPr/>
          </p:nvSpPr>
          <p:spPr>
            <a:xfrm>
              <a:off x="11454542" y="763654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51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5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1" name="object 641"/>
            <p:cNvSpPr/>
            <p:nvPr/>
          </p:nvSpPr>
          <p:spPr>
            <a:xfrm>
              <a:off x="11560006" y="76400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2" name="object 642"/>
            <p:cNvSpPr/>
            <p:nvPr/>
          </p:nvSpPr>
          <p:spPr>
            <a:xfrm>
              <a:off x="11560006" y="76400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3" name="object 643"/>
            <p:cNvSpPr/>
            <p:nvPr/>
          </p:nvSpPr>
          <p:spPr>
            <a:xfrm>
              <a:off x="11665402" y="765380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475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4" name="object 644"/>
            <p:cNvSpPr/>
            <p:nvPr/>
          </p:nvSpPr>
          <p:spPr>
            <a:xfrm>
              <a:off x="11665402" y="765380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475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5" name="object 645"/>
            <p:cNvSpPr/>
            <p:nvPr/>
          </p:nvSpPr>
          <p:spPr>
            <a:xfrm>
              <a:off x="11770798" y="772090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6" name="object 646"/>
            <p:cNvSpPr/>
            <p:nvPr/>
          </p:nvSpPr>
          <p:spPr>
            <a:xfrm>
              <a:off x="11770798" y="772090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7" name="object 647"/>
            <p:cNvSpPr/>
            <p:nvPr/>
          </p:nvSpPr>
          <p:spPr>
            <a:xfrm>
              <a:off x="11876195" y="773014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8" name="object 648"/>
            <p:cNvSpPr/>
            <p:nvPr/>
          </p:nvSpPr>
          <p:spPr>
            <a:xfrm>
              <a:off x="11876195" y="773014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49" name="object 649"/>
            <p:cNvSpPr/>
            <p:nvPr/>
          </p:nvSpPr>
          <p:spPr>
            <a:xfrm>
              <a:off x="11981593" y="776877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0" name="object 650"/>
            <p:cNvSpPr/>
            <p:nvPr/>
          </p:nvSpPr>
          <p:spPr>
            <a:xfrm>
              <a:off x="11981593" y="776877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1" name="object 651"/>
            <p:cNvSpPr/>
            <p:nvPr/>
          </p:nvSpPr>
          <p:spPr>
            <a:xfrm>
              <a:off x="12087054" y="78365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2" name="object 652"/>
            <p:cNvSpPr/>
            <p:nvPr/>
          </p:nvSpPr>
          <p:spPr>
            <a:xfrm>
              <a:off x="12087054" y="78365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3" name="object 653"/>
            <p:cNvSpPr/>
            <p:nvPr/>
          </p:nvSpPr>
          <p:spPr>
            <a:xfrm>
              <a:off x="12192450" y="78012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4" name="object 654"/>
            <p:cNvSpPr/>
            <p:nvPr/>
          </p:nvSpPr>
          <p:spPr>
            <a:xfrm>
              <a:off x="12192450" y="780129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5" name="object 655"/>
            <p:cNvSpPr/>
            <p:nvPr/>
          </p:nvSpPr>
          <p:spPr>
            <a:xfrm>
              <a:off x="12297848" y="785954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6" name="object 656"/>
            <p:cNvSpPr/>
            <p:nvPr/>
          </p:nvSpPr>
          <p:spPr>
            <a:xfrm>
              <a:off x="12297848" y="785954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7" name="object 657"/>
            <p:cNvSpPr/>
            <p:nvPr/>
          </p:nvSpPr>
          <p:spPr>
            <a:xfrm>
              <a:off x="12403244" y="78914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8" name="object 658"/>
            <p:cNvSpPr/>
            <p:nvPr/>
          </p:nvSpPr>
          <p:spPr>
            <a:xfrm>
              <a:off x="12403244" y="78914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59" name="object 659"/>
            <p:cNvSpPr/>
            <p:nvPr/>
          </p:nvSpPr>
          <p:spPr>
            <a:xfrm>
              <a:off x="12508640" y="786275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0" name="object 660"/>
            <p:cNvSpPr/>
            <p:nvPr/>
          </p:nvSpPr>
          <p:spPr>
            <a:xfrm>
              <a:off x="12508640" y="786275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1" name="object 661"/>
            <p:cNvSpPr/>
            <p:nvPr/>
          </p:nvSpPr>
          <p:spPr>
            <a:xfrm>
              <a:off x="12614038" y="786817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2" name="object 662"/>
            <p:cNvSpPr/>
            <p:nvPr/>
          </p:nvSpPr>
          <p:spPr>
            <a:xfrm>
              <a:off x="12614038" y="786817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3" name="object 663"/>
            <p:cNvSpPr/>
            <p:nvPr/>
          </p:nvSpPr>
          <p:spPr>
            <a:xfrm>
              <a:off x="12719500" y="796336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4" name="object 664"/>
            <p:cNvSpPr/>
            <p:nvPr/>
          </p:nvSpPr>
          <p:spPr>
            <a:xfrm>
              <a:off x="12719500" y="796336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5" name="object 665"/>
            <p:cNvSpPr/>
            <p:nvPr/>
          </p:nvSpPr>
          <p:spPr>
            <a:xfrm>
              <a:off x="12824896" y="79226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6" name="object 666"/>
            <p:cNvSpPr/>
            <p:nvPr/>
          </p:nvSpPr>
          <p:spPr>
            <a:xfrm>
              <a:off x="12824896" y="79226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7" name="object 667"/>
            <p:cNvSpPr/>
            <p:nvPr/>
          </p:nvSpPr>
          <p:spPr>
            <a:xfrm>
              <a:off x="12930294" y="79807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8" name="object 668"/>
            <p:cNvSpPr/>
            <p:nvPr/>
          </p:nvSpPr>
          <p:spPr>
            <a:xfrm>
              <a:off x="12930294" y="79807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69" name="object 669"/>
            <p:cNvSpPr/>
            <p:nvPr/>
          </p:nvSpPr>
          <p:spPr>
            <a:xfrm>
              <a:off x="13035690" y="804398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0" name="object 670"/>
            <p:cNvSpPr/>
            <p:nvPr/>
          </p:nvSpPr>
          <p:spPr>
            <a:xfrm>
              <a:off x="13035690" y="804398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1" name="object 671"/>
            <p:cNvSpPr/>
            <p:nvPr/>
          </p:nvSpPr>
          <p:spPr>
            <a:xfrm>
              <a:off x="13141086" y="793993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2" name="object 672"/>
            <p:cNvSpPr/>
            <p:nvPr/>
          </p:nvSpPr>
          <p:spPr>
            <a:xfrm>
              <a:off x="13141086" y="793993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3" name="object 673"/>
            <p:cNvSpPr/>
            <p:nvPr/>
          </p:nvSpPr>
          <p:spPr>
            <a:xfrm>
              <a:off x="13246549" y="80884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475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4" name="object 674"/>
            <p:cNvSpPr/>
            <p:nvPr/>
          </p:nvSpPr>
          <p:spPr>
            <a:xfrm>
              <a:off x="13246549" y="808849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475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5" name="object 675"/>
            <p:cNvSpPr/>
            <p:nvPr/>
          </p:nvSpPr>
          <p:spPr>
            <a:xfrm>
              <a:off x="13351945" y="809246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40" y="29394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6" name="object 676"/>
            <p:cNvSpPr/>
            <p:nvPr/>
          </p:nvSpPr>
          <p:spPr>
            <a:xfrm>
              <a:off x="13351945" y="809246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394"/>
                  </a:lnTo>
                  <a:lnTo>
                    <a:pt x="25281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7" name="object 677"/>
            <p:cNvSpPr/>
            <p:nvPr/>
          </p:nvSpPr>
          <p:spPr>
            <a:xfrm>
              <a:off x="13457343" y="8013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8" name="object 678"/>
            <p:cNvSpPr/>
            <p:nvPr/>
          </p:nvSpPr>
          <p:spPr>
            <a:xfrm>
              <a:off x="13457343" y="8013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79" name="object 679"/>
            <p:cNvSpPr/>
            <p:nvPr/>
          </p:nvSpPr>
          <p:spPr>
            <a:xfrm>
              <a:off x="13562739" y="81371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0" name="object 680"/>
            <p:cNvSpPr/>
            <p:nvPr/>
          </p:nvSpPr>
          <p:spPr>
            <a:xfrm>
              <a:off x="13562739" y="81371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1" name="object 681"/>
            <p:cNvSpPr/>
            <p:nvPr/>
          </p:nvSpPr>
          <p:spPr>
            <a:xfrm>
              <a:off x="13668135" y="815017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2" name="object 682"/>
            <p:cNvSpPr/>
            <p:nvPr/>
          </p:nvSpPr>
          <p:spPr>
            <a:xfrm>
              <a:off x="13668135" y="815017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3" name="object 683"/>
            <p:cNvSpPr/>
            <p:nvPr/>
          </p:nvSpPr>
          <p:spPr>
            <a:xfrm>
              <a:off x="13773599" y="818514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4" name="object 684"/>
            <p:cNvSpPr/>
            <p:nvPr/>
          </p:nvSpPr>
          <p:spPr>
            <a:xfrm>
              <a:off x="13773599" y="818514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5" name="object 685"/>
            <p:cNvSpPr/>
            <p:nvPr/>
          </p:nvSpPr>
          <p:spPr>
            <a:xfrm>
              <a:off x="13878994" y="820552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6" name="object 686"/>
            <p:cNvSpPr/>
            <p:nvPr/>
          </p:nvSpPr>
          <p:spPr>
            <a:xfrm>
              <a:off x="13878994" y="820552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7" name="object 687"/>
            <p:cNvSpPr/>
            <p:nvPr/>
          </p:nvSpPr>
          <p:spPr>
            <a:xfrm>
              <a:off x="13984391" y="82243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8" name="object 688"/>
            <p:cNvSpPr/>
            <p:nvPr/>
          </p:nvSpPr>
          <p:spPr>
            <a:xfrm>
              <a:off x="13984391" y="822438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89" name="object 689"/>
            <p:cNvSpPr/>
            <p:nvPr/>
          </p:nvSpPr>
          <p:spPr>
            <a:xfrm>
              <a:off x="14089788" y="822193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0" name="object 690"/>
            <p:cNvSpPr/>
            <p:nvPr/>
          </p:nvSpPr>
          <p:spPr>
            <a:xfrm>
              <a:off x="14089788" y="822193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1" name="object 691"/>
            <p:cNvSpPr/>
            <p:nvPr/>
          </p:nvSpPr>
          <p:spPr>
            <a:xfrm>
              <a:off x="14195185" y="82331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3A53A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2" name="object 692"/>
            <p:cNvSpPr/>
            <p:nvPr/>
          </p:nvSpPr>
          <p:spPr>
            <a:xfrm>
              <a:off x="14195185" y="82331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3A53A4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3" name="object 693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4" name="object 694"/>
            <p:cNvSpPr/>
            <p:nvPr/>
          </p:nvSpPr>
          <p:spPr>
            <a:xfrm>
              <a:off x="10189651" y="675403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5" name="object 695"/>
            <p:cNvSpPr/>
            <p:nvPr/>
          </p:nvSpPr>
          <p:spPr>
            <a:xfrm>
              <a:off x="10295048" y="659165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6" name="object 696"/>
            <p:cNvSpPr/>
            <p:nvPr/>
          </p:nvSpPr>
          <p:spPr>
            <a:xfrm>
              <a:off x="10295048" y="659165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7" name="object 697"/>
            <p:cNvSpPr/>
            <p:nvPr/>
          </p:nvSpPr>
          <p:spPr>
            <a:xfrm>
              <a:off x="10400510" y="63289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281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8" name="object 698"/>
            <p:cNvSpPr/>
            <p:nvPr/>
          </p:nvSpPr>
          <p:spPr>
            <a:xfrm>
              <a:off x="10400510" y="632896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394"/>
                  </a:lnTo>
                  <a:lnTo>
                    <a:pt x="25281" y="37945"/>
                  </a:lnTo>
                  <a:lnTo>
                    <a:pt x="16288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699" name="object 699"/>
            <p:cNvSpPr/>
            <p:nvPr/>
          </p:nvSpPr>
          <p:spPr>
            <a:xfrm>
              <a:off x="10505907" y="631331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0" name="object 700"/>
            <p:cNvSpPr/>
            <p:nvPr/>
          </p:nvSpPr>
          <p:spPr>
            <a:xfrm>
              <a:off x="10505907" y="631331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1" name="object 701"/>
            <p:cNvSpPr/>
            <p:nvPr/>
          </p:nvSpPr>
          <p:spPr>
            <a:xfrm>
              <a:off x="10611304" y="61732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2" name="object 702"/>
            <p:cNvSpPr/>
            <p:nvPr/>
          </p:nvSpPr>
          <p:spPr>
            <a:xfrm>
              <a:off x="10611304" y="61732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3" name="object 703"/>
            <p:cNvSpPr/>
            <p:nvPr/>
          </p:nvSpPr>
          <p:spPr>
            <a:xfrm>
              <a:off x="10716701" y="623246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4" name="object 704"/>
            <p:cNvSpPr/>
            <p:nvPr/>
          </p:nvSpPr>
          <p:spPr>
            <a:xfrm>
              <a:off x="10716701" y="623246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5" name="object 705"/>
            <p:cNvSpPr/>
            <p:nvPr/>
          </p:nvSpPr>
          <p:spPr>
            <a:xfrm>
              <a:off x="10822097" y="61323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6" name="object 706"/>
            <p:cNvSpPr/>
            <p:nvPr/>
          </p:nvSpPr>
          <p:spPr>
            <a:xfrm>
              <a:off x="10822097" y="61323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7" name="object 707"/>
            <p:cNvSpPr/>
            <p:nvPr/>
          </p:nvSpPr>
          <p:spPr>
            <a:xfrm>
              <a:off x="10927494" y="611215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8" name="object 708"/>
            <p:cNvSpPr/>
            <p:nvPr/>
          </p:nvSpPr>
          <p:spPr>
            <a:xfrm>
              <a:off x="10927494" y="611215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09" name="object 709"/>
            <p:cNvSpPr/>
            <p:nvPr/>
          </p:nvSpPr>
          <p:spPr>
            <a:xfrm>
              <a:off x="11032956" y="603237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0" name="object 710"/>
            <p:cNvSpPr/>
            <p:nvPr/>
          </p:nvSpPr>
          <p:spPr>
            <a:xfrm>
              <a:off x="11032956" y="603237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1" name="object 711"/>
            <p:cNvSpPr/>
            <p:nvPr/>
          </p:nvSpPr>
          <p:spPr>
            <a:xfrm>
              <a:off x="11138353" y="60258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634" y="29394"/>
                  </a:lnTo>
                  <a:lnTo>
                    <a:pt x="3263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2" name="object 712"/>
            <p:cNvSpPr/>
            <p:nvPr/>
          </p:nvSpPr>
          <p:spPr>
            <a:xfrm>
              <a:off x="11138353" y="60258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634" y="8551"/>
                  </a:lnTo>
                  <a:lnTo>
                    <a:pt x="32634" y="18934"/>
                  </a:lnTo>
                  <a:lnTo>
                    <a:pt x="3263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3" name="object 713"/>
            <p:cNvSpPr/>
            <p:nvPr/>
          </p:nvSpPr>
          <p:spPr>
            <a:xfrm>
              <a:off x="11243749" y="60052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4" name="object 714"/>
            <p:cNvSpPr/>
            <p:nvPr/>
          </p:nvSpPr>
          <p:spPr>
            <a:xfrm>
              <a:off x="11243749" y="600527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5" name="object 715"/>
            <p:cNvSpPr/>
            <p:nvPr/>
          </p:nvSpPr>
          <p:spPr>
            <a:xfrm>
              <a:off x="11349146" y="595901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6" name="object 716"/>
            <p:cNvSpPr/>
            <p:nvPr/>
          </p:nvSpPr>
          <p:spPr>
            <a:xfrm>
              <a:off x="11349146" y="595901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7" name="object 717"/>
            <p:cNvSpPr/>
            <p:nvPr/>
          </p:nvSpPr>
          <p:spPr>
            <a:xfrm>
              <a:off x="11454542" y="598565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5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51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5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8" name="object 718"/>
            <p:cNvSpPr/>
            <p:nvPr/>
          </p:nvSpPr>
          <p:spPr>
            <a:xfrm>
              <a:off x="11454542" y="598565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51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5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19" name="object 719"/>
            <p:cNvSpPr/>
            <p:nvPr/>
          </p:nvSpPr>
          <p:spPr>
            <a:xfrm>
              <a:off x="11560006" y="592313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0" name="object 720"/>
            <p:cNvSpPr/>
            <p:nvPr/>
          </p:nvSpPr>
          <p:spPr>
            <a:xfrm>
              <a:off x="11560006" y="592313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1" name="object 721"/>
            <p:cNvSpPr/>
            <p:nvPr/>
          </p:nvSpPr>
          <p:spPr>
            <a:xfrm>
              <a:off x="11665402" y="59057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2" name="object 722"/>
            <p:cNvSpPr/>
            <p:nvPr/>
          </p:nvSpPr>
          <p:spPr>
            <a:xfrm>
              <a:off x="11665402" y="59057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3" name="object 723"/>
            <p:cNvSpPr/>
            <p:nvPr/>
          </p:nvSpPr>
          <p:spPr>
            <a:xfrm>
              <a:off x="11770798" y="593656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475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475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4" name="object 724"/>
            <p:cNvSpPr/>
            <p:nvPr/>
          </p:nvSpPr>
          <p:spPr>
            <a:xfrm>
              <a:off x="11770798" y="593656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475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475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5" name="object 725"/>
            <p:cNvSpPr/>
            <p:nvPr/>
          </p:nvSpPr>
          <p:spPr>
            <a:xfrm>
              <a:off x="11876195" y="58535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1876195" y="58535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1981593" y="58706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1981593" y="58706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2087054" y="58409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2087054" y="584098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2192450" y="584495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2192450" y="584495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2297848" y="580922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2297848" y="580922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2403244" y="582579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2403244" y="5825795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7" name="object 737"/>
            <p:cNvSpPr/>
            <p:nvPr/>
          </p:nvSpPr>
          <p:spPr>
            <a:xfrm>
              <a:off x="12508640" y="58076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8" name="object 738"/>
            <p:cNvSpPr/>
            <p:nvPr/>
          </p:nvSpPr>
          <p:spPr>
            <a:xfrm>
              <a:off x="12508640" y="580762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2614038" y="581022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8934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2614038" y="581022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8934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8934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8934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2719500" y="578670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2719500" y="578670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2824896" y="5780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2824896" y="578083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2930294" y="577495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394"/>
                  </a:lnTo>
                  <a:lnTo>
                    <a:pt x="7352" y="37945"/>
                  </a:lnTo>
                  <a:lnTo>
                    <a:pt x="25345" y="37945"/>
                  </a:lnTo>
                  <a:lnTo>
                    <a:pt x="32704" y="29394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6" name="object 746"/>
            <p:cNvSpPr/>
            <p:nvPr/>
          </p:nvSpPr>
          <p:spPr>
            <a:xfrm>
              <a:off x="12930294" y="5774952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394"/>
                  </a:lnTo>
                  <a:lnTo>
                    <a:pt x="25345" y="37945"/>
                  </a:lnTo>
                  <a:lnTo>
                    <a:pt x="16352" y="37945"/>
                  </a:lnTo>
                  <a:lnTo>
                    <a:pt x="7352" y="37945"/>
                  </a:lnTo>
                  <a:lnTo>
                    <a:pt x="0" y="29394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7" name="object 747"/>
            <p:cNvSpPr/>
            <p:nvPr/>
          </p:nvSpPr>
          <p:spPr>
            <a:xfrm>
              <a:off x="13035690" y="57679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8" name="object 748"/>
            <p:cNvSpPr/>
            <p:nvPr/>
          </p:nvSpPr>
          <p:spPr>
            <a:xfrm>
              <a:off x="13035690" y="5767927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49" name="object 749"/>
            <p:cNvSpPr/>
            <p:nvPr/>
          </p:nvSpPr>
          <p:spPr>
            <a:xfrm>
              <a:off x="13141086" y="576441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0" name="object 750"/>
            <p:cNvSpPr/>
            <p:nvPr/>
          </p:nvSpPr>
          <p:spPr>
            <a:xfrm>
              <a:off x="13141086" y="576441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1" name="object 751"/>
            <p:cNvSpPr/>
            <p:nvPr/>
          </p:nvSpPr>
          <p:spPr>
            <a:xfrm>
              <a:off x="13246549" y="576311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2" name="object 752"/>
            <p:cNvSpPr/>
            <p:nvPr/>
          </p:nvSpPr>
          <p:spPr>
            <a:xfrm>
              <a:off x="13246549" y="576311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3" name="object 753"/>
            <p:cNvSpPr/>
            <p:nvPr/>
          </p:nvSpPr>
          <p:spPr>
            <a:xfrm>
              <a:off x="13351945" y="575372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40" y="29469"/>
                  </a:lnTo>
                  <a:lnTo>
                    <a:pt x="32640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4" name="object 754"/>
            <p:cNvSpPr/>
            <p:nvPr/>
          </p:nvSpPr>
          <p:spPr>
            <a:xfrm>
              <a:off x="13351945" y="5753728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40" y="8551"/>
                  </a:lnTo>
                  <a:lnTo>
                    <a:pt x="32640" y="19010"/>
                  </a:lnTo>
                  <a:lnTo>
                    <a:pt x="32640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5" name="object 755"/>
            <p:cNvSpPr/>
            <p:nvPr/>
          </p:nvSpPr>
          <p:spPr>
            <a:xfrm>
              <a:off x="13457343" y="57452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6" name="object 756"/>
            <p:cNvSpPr/>
            <p:nvPr/>
          </p:nvSpPr>
          <p:spPr>
            <a:xfrm>
              <a:off x="13457343" y="574525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7" name="object 757"/>
            <p:cNvSpPr/>
            <p:nvPr/>
          </p:nvSpPr>
          <p:spPr>
            <a:xfrm>
              <a:off x="13562739" y="57505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3562739" y="5750523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3668135" y="574876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3668135" y="574876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3773599" y="57412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2" name="object 762"/>
            <p:cNvSpPr/>
            <p:nvPr/>
          </p:nvSpPr>
          <p:spPr>
            <a:xfrm>
              <a:off x="13773599" y="574128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288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288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3" name="object 763"/>
            <p:cNvSpPr/>
            <p:nvPr/>
          </p:nvSpPr>
          <p:spPr>
            <a:xfrm>
              <a:off x="13878994" y="573983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281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281" y="38020"/>
                  </a:lnTo>
                  <a:lnTo>
                    <a:pt x="32634" y="29469"/>
                  </a:lnTo>
                  <a:lnTo>
                    <a:pt x="32634" y="8551"/>
                  </a:lnTo>
                  <a:lnTo>
                    <a:pt x="25281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4" name="object 764"/>
            <p:cNvSpPr/>
            <p:nvPr/>
          </p:nvSpPr>
          <p:spPr>
            <a:xfrm>
              <a:off x="13878994" y="5739834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281" y="0"/>
                  </a:lnTo>
                  <a:lnTo>
                    <a:pt x="32634" y="8551"/>
                  </a:lnTo>
                  <a:lnTo>
                    <a:pt x="32634" y="19010"/>
                  </a:lnTo>
                  <a:lnTo>
                    <a:pt x="32634" y="29469"/>
                  </a:lnTo>
                  <a:lnTo>
                    <a:pt x="25281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3984391" y="573853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3984391" y="573853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4089788" y="57380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4089788" y="5738079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4195185" y="573762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25345" y="0"/>
                  </a:moveTo>
                  <a:lnTo>
                    <a:pt x="7352" y="0"/>
                  </a:lnTo>
                  <a:lnTo>
                    <a:pt x="0" y="8551"/>
                  </a:lnTo>
                  <a:lnTo>
                    <a:pt x="0" y="19010"/>
                  </a:lnTo>
                  <a:lnTo>
                    <a:pt x="0" y="29469"/>
                  </a:lnTo>
                  <a:lnTo>
                    <a:pt x="7352" y="38020"/>
                  </a:lnTo>
                  <a:lnTo>
                    <a:pt x="25345" y="38020"/>
                  </a:lnTo>
                  <a:lnTo>
                    <a:pt x="32704" y="29469"/>
                  </a:lnTo>
                  <a:lnTo>
                    <a:pt x="32704" y="8551"/>
                  </a:lnTo>
                  <a:lnTo>
                    <a:pt x="25345" y="0"/>
                  </a:lnTo>
                  <a:close/>
                </a:path>
              </a:pathLst>
            </a:custGeom>
            <a:solidFill>
              <a:srgbClr val="6ABD45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4195185" y="5737620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19" h="38100">
                  <a:moveTo>
                    <a:pt x="0" y="19010"/>
                  </a:moveTo>
                  <a:lnTo>
                    <a:pt x="0" y="8551"/>
                  </a:lnTo>
                  <a:lnTo>
                    <a:pt x="7352" y="0"/>
                  </a:lnTo>
                  <a:lnTo>
                    <a:pt x="16352" y="0"/>
                  </a:lnTo>
                  <a:lnTo>
                    <a:pt x="25345" y="0"/>
                  </a:lnTo>
                  <a:lnTo>
                    <a:pt x="32704" y="8551"/>
                  </a:lnTo>
                  <a:lnTo>
                    <a:pt x="32704" y="19010"/>
                  </a:lnTo>
                  <a:lnTo>
                    <a:pt x="32704" y="29469"/>
                  </a:lnTo>
                  <a:lnTo>
                    <a:pt x="25345" y="38020"/>
                  </a:lnTo>
                  <a:lnTo>
                    <a:pt x="16352" y="38020"/>
                  </a:lnTo>
                  <a:lnTo>
                    <a:pt x="7352" y="38020"/>
                  </a:lnTo>
                  <a:lnTo>
                    <a:pt x="0" y="29469"/>
                  </a:lnTo>
                  <a:lnTo>
                    <a:pt x="0" y="19010"/>
                  </a:lnTo>
                </a:path>
              </a:pathLst>
            </a:custGeom>
            <a:ln w="4130">
              <a:solidFill>
                <a:srgbClr val="6ABD45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771" name="object 771"/>
          <p:cNvSpPr txBox="1"/>
          <p:nvPr/>
        </p:nvSpPr>
        <p:spPr>
          <a:xfrm>
            <a:off x="21427234" y="17789126"/>
            <a:ext cx="762481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16000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21427234" y="16396190"/>
            <a:ext cx="762481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18000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21427234" y="15003256"/>
            <a:ext cx="762481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20000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21427234" y="13610318"/>
            <a:ext cx="762481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22000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21427234" y="12217128"/>
            <a:ext cx="762481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24000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22201681" y="18309066"/>
            <a:ext cx="196859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1</a:t>
            </a:r>
            <a:endParaRPr sz="1965" dirty="0">
              <a:latin typeface="Arial MT"/>
              <a:cs typeface="Arial MT"/>
            </a:endParaRPr>
          </a:p>
        </p:txBody>
      </p:sp>
      <p:sp>
        <p:nvSpPr>
          <p:cNvPr id="777" name="object 777"/>
          <p:cNvSpPr txBox="1"/>
          <p:nvPr/>
        </p:nvSpPr>
        <p:spPr>
          <a:xfrm>
            <a:off x="23122176" y="18309066"/>
            <a:ext cx="196859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5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8" name="object 778"/>
          <p:cNvSpPr txBox="1"/>
          <p:nvPr/>
        </p:nvSpPr>
        <p:spPr>
          <a:xfrm>
            <a:off x="24216918" y="18309065"/>
            <a:ext cx="33826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79" name="object 779"/>
          <p:cNvSpPr txBox="1"/>
          <p:nvPr/>
        </p:nvSpPr>
        <p:spPr>
          <a:xfrm>
            <a:off x="28819395" y="18309065"/>
            <a:ext cx="33826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30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9970019" y="18309065"/>
            <a:ext cx="33826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35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30890513" y="18309065"/>
            <a:ext cx="33826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39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782" name="object 782"/>
          <p:cNvSpPr txBox="1"/>
          <p:nvPr/>
        </p:nvSpPr>
        <p:spPr>
          <a:xfrm>
            <a:off x="25013038" y="18183920"/>
            <a:ext cx="3507414" cy="1106458"/>
          </a:xfrm>
          <a:prstGeom prst="rect">
            <a:avLst/>
          </a:prstGeom>
        </p:spPr>
        <p:txBody>
          <a:bodyPr vert="horz" wrap="square" lIns="0" tIns="156655" rIns="0" bIns="0" rtlCol="0">
            <a:spAutoFit/>
          </a:bodyPr>
          <a:lstStyle/>
          <a:p>
            <a:pPr marL="381241">
              <a:spcBef>
                <a:spcPts val="1234"/>
              </a:spcBef>
              <a:tabLst>
                <a:tab pos="1531897" algn="l"/>
                <a:tab pos="2682552" algn="l"/>
              </a:tabLst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15	20	</a:t>
            </a: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25</a:t>
            </a:r>
            <a:endParaRPr sz="1965">
              <a:latin typeface="Arial MT"/>
              <a:cs typeface="Arial MT"/>
            </a:endParaRPr>
          </a:p>
          <a:p>
            <a:pPr marL="27727">
              <a:spcBef>
                <a:spcPts val="1539"/>
              </a:spcBef>
            </a:pP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Number</a:t>
            </a:r>
            <a:r>
              <a:rPr sz="2947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-4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genomes</a:t>
            </a:r>
            <a:endParaRPr sz="2947">
              <a:latin typeface="Arial MT"/>
              <a:cs typeface="Arial MT"/>
            </a:endParaRPr>
          </a:p>
        </p:txBody>
      </p:sp>
      <p:sp>
        <p:nvSpPr>
          <p:cNvPr id="783" name="object 783"/>
          <p:cNvSpPr txBox="1"/>
          <p:nvPr/>
        </p:nvSpPr>
        <p:spPr>
          <a:xfrm>
            <a:off x="20778698" y="13761402"/>
            <a:ext cx="448841" cy="3971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727">
              <a:lnSpc>
                <a:spcPts val="3524"/>
              </a:lnSpc>
            </a:pP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Number</a:t>
            </a:r>
            <a:r>
              <a:rPr sz="2947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orthogroups</a:t>
            </a:r>
            <a:endParaRPr sz="2947">
              <a:latin typeface="Arial MT"/>
              <a:cs typeface="Arial MT"/>
            </a:endParaRPr>
          </a:p>
        </p:txBody>
      </p:sp>
      <p:grpSp>
        <p:nvGrpSpPr>
          <p:cNvPr id="784" name="object 784"/>
          <p:cNvGrpSpPr/>
          <p:nvPr/>
        </p:nvGrpSpPr>
        <p:grpSpPr>
          <a:xfrm>
            <a:off x="22735866" y="14892706"/>
            <a:ext cx="9196912" cy="13318470"/>
            <a:chOff x="10412439" y="6821514"/>
            <a:chExt cx="4212590" cy="6100445"/>
          </a:xfrm>
        </p:grpSpPr>
        <p:pic>
          <p:nvPicPr>
            <p:cNvPr id="785" name="object 7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00277" y="6821514"/>
              <a:ext cx="155498" cy="180908"/>
            </a:xfrm>
            <a:prstGeom prst="rect">
              <a:avLst/>
            </a:prstGeom>
          </p:spPr>
        </p:pic>
        <p:pic>
          <p:nvPicPr>
            <p:cNvPr id="786" name="object 7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00277" y="7047551"/>
              <a:ext cx="155498" cy="180908"/>
            </a:xfrm>
            <a:prstGeom prst="rect">
              <a:avLst/>
            </a:prstGeom>
          </p:spPr>
        </p:pic>
        <p:sp>
          <p:nvSpPr>
            <p:cNvPr id="787" name="object 787"/>
            <p:cNvSpPr/>
            <p:nvPr/>
          </p:nvSpPr>
          <p:spPr>
            <a:xfrm>
              <a:off x="10415614" y="9387431"/>
              <a:ext cx="4206240" cy="3531870"/>
            </a:xfrm>
            <a:custGeom>
              <a:avLst/>
              <a:gdLst/>
              <a:ahLst/>
              <a:cxnLst/>
              <a:rect l="l" t="t" r="r" b="b"/>
              <a:pathLst>
                <a:path w="4206240" h="3531870">
                  <a:moveTo>
                    <a:pt x="0" y="2988817"/>
                  </a:moveTo>
                  <a:lnTo>
                    <a:pt x="191130" y="2988817"/>
                  </a:lnTo>
                </a:path>
                <a:path w="4206240" h="3531870">
                  <a:moveTo>
                    <a:pt x="4014748" y="2988817"/>
                  </a:moveTo>
                  <a:lnTo>
                    <a:pt x="4205962" y="2988817"/>
                  </a:lnTo>
                </a:path>
                <a:path w="4206240" h="3531870">
                  <a:moveTo>
                    <a:pt x="0" y="2224768"/>
                  </a:moveTo>
                  <a:lnTo>
                    <a:pt x="191130" y="2224768"/>
                  </a:lnTo>
                </a:path>
                <a:path w="4206240" h="3531870">
                  <a:moveTo>
                    <a:pt x="4014748" y="2224768"/>
                  </a:moveTo>
                  <a:lnTo>
                    <a:pt x="4205962" y="2224768"/>
                  </a:lnTo>
                </a:path>
                <a:path w="4206240" h="3531870">
                  <a:moveTo>
                    <a:pt x="0" y="1460811"/>
                  </a:moveTo>
                  <a:lnTo>
                    <a:pt x="289161" y="1460811"/>
                  </a:lnTo>
                </a:path>
                <a:path w="4206240" h="3531870">
                  <a:moveTo>
                    <a:pt x="485234" y="1460811"/>
                  </a:moveTo>
                  <a:lnTo>
                    <a:pt x="3720639" y="1460811"/>
                  </a:lnTo>
                </a:path>
                <a:path w="4206240" h="3531870">
                  <a:moveTo>
                    <a:pt x="4014748" y="1460811"/>
                  </a:moveTo>
                  <a:lnTo>
                    <a:pt x="4205962" y="1460811"/>
                  </a:lnTo>
                </a:path>
                <a:path w="4206240" h="3531870">
                  <a:moveTo>
                    <a:pt x="0" y="696854"/>
                  </a:moveTo>
                  <a:lnTo>
                    <a:pt x="2781296" y="696854"/>
                  </a:lnTo>
                </a:path>
                <a:path w="4206240" h="3531870">
                  <a:moveTo>
                    <a:pt x="2953140" y="696854"/>
                  </a:moveTo>
                  <a:lnTo>
                    <a:pt x="3916712" y="696854"/>
                  </a:lnTo>
                </a:path>
                <a:path w="4206240" h="3531870">
                  <a:moveTo>
                    <a:pt x="4014748" y="696854"/>
                  </a:moveTo>
                  <a:lnTo>
                    <a:pt x="4205962" y="696854"/>
                  </a:lnTo>
                </a:path>
                <a:path w="4206240" h="3531870">
                  <a:moveTo>
                    <a:pt x="620106" y="3370796"/>
                  </a:moveTo>
                  <a:lnTo>
                    <a:pt x="620106" y="3531306"/>
                  </a:lnTo>
                </a:path>
                <a:path w="4206240" h="3531870">
                  <a:moveTo>
                    <a:pt x="620106" y="0"/>
                  </a:moveTo>
                  <a:lnTo>
                    <a:pt x="620106" y="1598220"/>
                  </a:lnTo>
                </a:path>
                <a:path w="4206240" h="3531870">
                  <a:moveTo>
                    <a:pt x="1576011" y="3370796"/>
                  </a:moveTo>
                  <a:lnTo>
                    <a:pt x="1576011" y="3531306"/>
                  </a:lnTo>
                </a:path>
                <a:path w="4206240" h="3531870">
                  <a:moveTo>
                    <a:pt x="1576011" y="0"/>
                  </a:moveTo>
                  <a:lnTo>
                    <a:pt x="1576011" y="2001465"/>
                  </a:lnTo>
                </a:path>
                <a:path w="4206240" h="3531870">
                  <a:moveTo>
                    <a:pt x="2531915" y="3370796"/>
                  </a:moveTo>
                  <a:lnTo>
                    <a:pt x="2531915" y="3531306"/>
                  </a:lnTo>
                </a:path>
                <a:path w="4206240" h="3531870">
                  <a:moveTo>
                    <a:pt x="2531915" y="0"/>
                  </a:moveTo>
                  <a:lnTo>
                    <a:pt x="2531915" y="2006782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3903434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370796"/>
                  </a:moveTo>
                  <a:lnTo>
                    <a:pt x="0" y="3531306"/>
                  </a:lnTo>
                </a:path>
                <a:path h="3531870">
                  <a:moveTo>
                    <a:pt x="0" y="0"/>
                  </a:moveTo>
                  <a:lnTo>
                    <a:pt x="0" y="1748186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0415614" y="12756670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289161" y="0"/>
                  </a:lnTo>
                </a:path>
                <a:path w="4206240">
                  <a:moveTo>
                    <a:pt x="4014748" y="0"/>
                  </a:moveTo>
                  <a:lnTo>
                    <a:pt x="4205962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0415614" y="12759783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5962" y="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0415614" y="9702307"/>
              <a:ext cx="4206240" cy="2292350"/>
            </a:xfrm>
            <a:custGeom>
              <a:avLst/>
              <a:gdLst/>
              <a:ahLst/>
              <a:cxnLst/>
              <a:rect l="l" t="t" r="r" b="b"/>
              <a:pathLst>
                <a:path w="4206240" h="2292350">
                  <a:moveTo>
                    <a:pt x="0" y="2291962"/>
                  </a:moveTo>
                  <a:lnTo>
                    <a:pt x="191130" y="2291962"/>
                  </a:lnTo>
                </a:path>
                <a:path w="4206240" h="2292350">
                  <a:moveTo>
                    <a:pt x="4014748" y="2291962"/>
                  </a:moveTo>
                  <a:lnTo>
                    <a:pt x="4205962" y="2291962"/>
                  </a:lnTo>
                </a:path>
                <a:path w="4206240" h="2292350">
                  <a:moveTo>
                    <a:pt x="0" y="1527914"/>
                  </a:moveTo>
                  <a:lnTo>
                    <a:pt x="191130" y="1527914"/>
                  </a:lnTo>
                </a:path>
                <a:path w="4206240" h="2292350">
                  <a:moveTo>
                    <a:pt x="1171566" y="1527914"/>
                  </a:moveTo>
                  <a:lnTo>
                    <a:pt x="1269596" y="1527914"/>
                  </a:lnTo>
                </a:path>
                <a:path w="4206240" h="2292350">
                  <a:moveTo>
                    <a:pt x="1367633" y="1527914"/>
                  </a:moveTo>
                  <a:lnTo>
                    <a:pt x="3230468" y="1527914"/>
                  </a:lnTo>
                </a:path>
                <a:path w="4206240" h="2292350">
                  <a:moveTo>
                    <a:pt x="4014748" y="1527914"/>
                  </a:moveTo>
                  <a:lnTo>
                    <a:pt x="4205962" y="1527914"/>
                  </a:lnTo>
                </a:path>
                <a:path w="4206240" h="2292350">
                  <a:moveTo>
                    <a:pt x="0" y="763957"/>
                  </a:moveTo>
                  <a:lnTo>
                    <a:pt x="2781296" y="763957"/>
                  </a:lnTo>
                </a:path>
                <a:path w="4206240" h="2292350">
                  <a:moveTo>
                    <a:pt x="2953140" y="763957"/>
                  </a:moveTo>
                  <a:lnTo>
                    <a:pt x="3818675" y="763957"/>
                  </a:lnTo>
                </a:path>
                <a:path w="4206240" h="2292350">
                  <a:moveTo>
                    <a:pt x="4014748" y="763957"/>
                  </a:moveTo>
                  <a:lnTo>
                    <a:pt x="4205962" y="763957"/>
                  </a:lnTo>
                </a:path>
                <a:path w="4206240" h="2292350">
                  <a:moveTo>
                    <a:pt x="0" y="0"/>
                  </a:moveTo>
                  <a:lnTo>
                    <a:pt x="3916712" y="0"/>
                  </a:lnTo>
                </a:path>
                <a:path w="4206240" h="2292350">
                  <a:moveTo>
                    <a:pt x="4014748" y="0"/>
                  </a:moveTo>
                  <a:lnTo>
                    <a:pt x="4205962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2" name="object 792"/>
            <p:cNvSpPr/>
            <p:nvPr/>
          </p:nvSpPr>
          <p:spPr>
            <a:xfrm>
              <a:off x="10557769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5313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3" name="object 793"/>
            <p:cNvSpPr/>
            <p:nvPr/>
          </p:nvSpPr>
          <p:spPr>
            <a:xfrm>
              <a:off x="11513673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370796"/>
                  </a:moveTo>
                  <a:lnTo>
                    <a:pt x="0" y="3531306"/>
                  </a:lnTo>
                </a:path>
                <a:path h="3531870">
                  <a:moveTo>
                    <a:pt x="0" y="0"/>
                  </a:moveTo>
                  <a:lnTo>
                    <a:pt x="0" y="1787883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4" name="object 794"/>
            <p:cNvSpPr/>
            <p:nvPr/>
          </p:nvSpPr>
          <p:spPr>
            <a:xfrm>
              <a:off x="12469577" y="9387431"/>
              <a:ext cx="0" cy="3531870"/>
            </a:xfrm>
            <a:custGeom>
              <a:avLst/>
              <a:gdLst/>
              <a:ahLst/>
              <a:cxnLst/>
              <a:rect l="l" t="t" r="r" b="b"/>
              <a:pathLst>
                <a:path h="3531870">
                  <a:moveTo>
                    <a:pt x="0" y="3531306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5" name="object 795"/>
            <p:cNvSpPr/>
            <p:nvPr/>
          </p:nvSpPr>
          <p:spPr>
            <a:xfrm>
              <a:off x="13425481" y="9387431"/>
              <a:ext cx="956310" cy="3531870"/>
            </a:xfrm>
            <a:custGeom>
              <a:avLst/>
              <a:gdLst/>
              <a:ahLst/>
              <a:cxnLst/>
              <a:rect l="l" t="t" r="r" b="b"/>
              <a:pathLst>
                <a:path w="956309" h="3531870">
                  <a:moveTo>
                    <a:pt x="0" y="3370796"/>
                  </a:moveTo>
                  <a:lnTo>
                    <a:pt x="0" y="3531306"/>
                  </a:lnTo>
                </a:path>
                <a:path w="956309" h="3531870">
                  <a:moveTo>
                    <a:pt x="0" y="0"/>
                  </a:moveTo>
                  <a:lnTo>
                    <a:pt x="0" y="1956458"/>
                  </a:lnTo>
                </a:path>
                <a:path w="956309" h="3531870">
                  <a:moveTo>
                    <a:pt x="955904" y="3370796"/>
                  </a:moveTo>
                  <a:lnTo>
                    <a:pt x="955904" y="3531306"/>
                  </a:lnTo>
                </a:path>
                <a:path w="956309" h="3531870">
                  <a:moveTo>
                    <a:pt x="955904" y="0"/>
                  </a:moveTo>
                  <a:lnTo>
                    <a:pt x="955904" y="160509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6" name="object 796"/>
            <p:cNvSpPr/>
            <p:nvPr/>
          </p:nvSpPr>
          <p:spPr>
            <a:xfrm>
              <a:off x="10606745" y="11192637"/>
              <a:ext cx="98425" cy="1565910"/>
            </a:xfrm>
            <a:custGeom>
              <a:avLst/>
              <a:gdLst/>
              <a:ahLst/>
              <a:cxnLst/>
              <a:rect l="l" t="t" r="r" b="b"/>
              <a:pathLst>
                <a:path w="98425" h="1565909">
                  <a:moveTo>
                    <a:pt x="98036" y="0"/>
                  </a:moveTo>
                  <a:lnTo>
                    <a:pt x="0" y="0"/>
                  </a:lnTo>
                  <a:lnTo>
                    <a:pt x="0" y="1565589"/>
                  </a:lnTo>
                  <a:lnTo>
                    <a:pt x="98036" y="156558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7" name="object 797"/>
            <p:cNvSpPr/>
            <p:nvPr/>
          </p:nvSpPr>
          <p:spPr>
            <a:xfrm>
              <a:off x="10606745" y="11192637"/>
              <a:ext cx="98425" cy="1565910"/>
            </a:xfrm>
            <a:custGeom>
              <a:avLst/>
              <a:gdLst/>
              <a:ahLst/>
              <a:cxnLst/>
              <a:rect l="l" t="t" r="r" b="b"/>
              <a:pathLst>
                <a:path w="98425" h="1565909">
                  <a:moveTo>
                    <a:pt x="0" y="1565589"/>
                  </a:moveTo>
                  <a:lnTo>
                    <a:pt x="98036" y="156558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6558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8" name="object 798"/>
            <p:cNvSpPr/>
            <p:nvPr/>
          </p:nvSpPr>
          <p:spPr>
            <a:xfrm>
              <a:off x="10704775" y="10521355"/>
              <a:ext cx="98425" cy="2237105"/>
            </a:xfrm>
            <a:custGeom>
              <a:avLst/>
              <a:gdLst/>
              <a:ahLst/>
              <a:cxnLst/>
              <a:rect l="l" t="t" r="r" b="b"/>
              <a:pathLst>
                <a:path w="98425" h="2237104">
                  <a:moveTo>
                    <a:pt x="98036" y="0"/>
                  </a:moveTo>
                  <a:lnTo>
                    <a:pt x="0" y="0"/>
                  </a:lnTo>
                  <a:lnTo>
                    <a:pt x="0" y="2236872"/>
                  </a:lnTo>
                  <a:lnTo>
                    <a:pt x="98036" y="2236872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799" name="object 799"/>
            <p:cNvSpPr/>
            <p:nvPr/>
          </p:nvSpPr>
          <p:spPr>
            <a:xfrm>
              <a:off x="10704775" y="10521355"/>
              <a:ext cx="98425" cy="2237105"/>
            </a:xfrm>
            <a:custGeom>
              <a:avLst/>
              <a:gdLst/>
              <a:ahLst/>
              <a:cxnLst/>
              <a:rect l="l" t="t" r="r" b="b"/>
              <a:pathLst>
                <a:path w="98425" h="2237104">
                  <a:moveTo>
                    <a:pt x="0" y="2236872"/>
                  </a:moveTo>
                  <a:lnTo>
                    <a:pt x="98036" y="2236872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236872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0" name="object 800"/>
            <p:cNvSpPr/>
            <p:nvPr/>
          </p:nvSpPr>
          <p:spPr>
            <a:xfrm>
              <a:off x="10802812" y="10727515"/>
              <a:ext cx="98425" cy="2030730"/>
            </a:xfrm>
            <a:custGeom>
              <a:avLst/>
              <a:gdLst/>
              <a:ahLst/>
              <a:cxnLst/>
              <a:rect l="l" t="t" r="r" b="b"/>
              <a:pathLst>
                <a:path w="98425" h="2030729">
                  <a:moveTo>
                    <a:pt x="98036" y="0"/>
                  </a:moveTo>
                  <a:lnTo>
                    <a:pt x="0" y="0"/>
                  </a:lnTo>
                  <a:lnTo>
                    <a:pt x="0" y="2030711"/>
                  </a:lnTo>
                  <a:lnTo>
                    <a:pt x="98036" y="203071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0802812" y="10727515"/>
              <a:ext cx="98425" cy="2030730"/>
            </a:xfrm>
            <a:custGeom>
              <a:avLst/>
              <a:gdLst/>
              <a:ahLst/>
              <a:cxnLst/>
              <a:rect l="l" t="t" r="r" b="b"/>
              <a:pathLst>
                <a:path w="98425" h="2030729">
                  <a:moveTo>
                    <a:pt x="0" y="2030711"/>
                  </a:moveTo>
                  <a:lnTo>
                    <a:pt x="98036" y="203071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03071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0900936" y="10866853"/>
              <a:ext cx="98425" cy="1891664"/>
            </a:xfrm>
            <a:custGeom>
              <a:avLst/>
              <a:gdLst/>
              <a:ahLst/>
              <a:cxnLst/>
              <a:rect l="l" t="t" r="r" b="b"/>
              <a:pathLst>
                <a:path w="98425" h="1891665">
                  <a:moveTo>
                    <a:pt x="98036" y="0"/>
                  </a:moveTo>
                  <a:lnTo>
                    <a:pt x="0" y="0"/>
                  </a:lnTo>
                  <a:lnTo>
                    <a:pt x="0" y="1891373"/>
                  </a:lnTo>
                  <a:lnTo>
                    <a:pt x="98036" y="189137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3" name="object 803"/>
            <p:cNvSpPr/>
            <p:nvPr/>
          </p:nvSpPr>
          <p:spPr>
            <a:xfrm>
              <a:off x="10900936" y="10866853"/>
              <a:ext cx="98425" cy="1891664"/>
            </a:xfrm>
            <a:custGeom>
              <a:avLst/>
              <a:gdLst/>
              <a:ahLst/>
              <a:cxnLst/>
              <a:rect l="l" t="t" r="r" b="b"/>
              <a:pathLst>
                <a:path w="98425" h="1891665">
                  <a:moveTo>
                    <a:pt x="0" y="1891373"/>
                  </a:moveTo>
                  <a:lnTo>
                    <a:pt x="98036" y="189137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89137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4" name="object 804"/>
            <p:cNvSpPr/>
            <p:nvPr/>
          </p:nvSpPr>
          <p:spPr>
            <a:xfrm>
              <a:off x="10998967" y="10985651"/>
              <a:ext cx="98425" cy="1772920"/>
            </a:xfrm>
            <a:custGeom>
              <a:avLst/>
              <a:gdLst/>
              <a:ahLst/>
              <a:cxnLst/>
              <a:rect l="l" t="t" r="r" b="b"/>
              <a:pathLst>
                <a:path w="98425" h="1772920">
                  <a:moveTo>
                    <a:pt x="98036" y="0"/>
                  </a:moveTo>
                  <a:lnTo>
                    <a:pt x="0" y="0"/>
                  </a:lnTo>
                  <a:lnTo>
                    <a:pt x="0" y="1772575"/>
                  </a:lnTo>
                  <a:lnTo>
                    <a:pt x="98036" y="177257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5" name="object 805"/>
            <p:cNvSpPr/>
            <p:nvPr/>
          </p:nvSpPr>
          <p:spPr>
            <a:xfrm>
              <a:off x="10998967" y="10985651"/>
              <a:ext cx="98425" cy="1772920"/>
            </a:xfrm>
            <a:custGeom>
              <a:avLst/>
              <a:gdLst/>
              <a:ahLst/>
              <a:cxnLst/>
              <a:rect l="l" t="t" r="r" b="b"/>
              <a:pathLst>
                <a:path w="98425" h="1772920">
                  <a:moveTo>
                    <a:pt x="0" y="1772575"/>
                  </a:moveTo>
                  <a:lnTo>
                    <a:pt x="98036" y="177257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77257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1097003" y="11019018"/>
              <a:ext cx="98425" cy="1739264"/>
            </a:xfrm>
            <a:custGeom>
              <a:avLst/>
              <a:gdLst/>
              <a:ahLst/>
              <a:cxnLst/>
              <a:rect l="l" t="t" r="r" b="b"/>
              <a:pathLst>
                <a:path w="98425" h="1739265">
                  <a:moveTo>
                    <a:pt x="98036" y="0"/>
                  </a:moveTo>
                  <a:lnTo>
                    <a:pt x="0" y="0"/>
                  </a:lnTo>
                  <a:lnTo>
                    <a:pt x="0" y="1739208"/>
                  </a:lnTo>
                  <a:lnTo>
                    <a:pt x="98036" y="173920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1097003" y="11019018"/>
              <a:ext cx="98425" cy="1739264"/>
            </a:xfrm>
            <a:custGeom>
              <a:avLst/>
              <a:gdLst/>
              <a:ahLst/>
              <a:cxnLst/>
              <a:rect l="l" t="t" r="r" b="b"/>
              <a:pathLst>
                <a:path w="98425" h="1739265">
                  <a:moveTo>
                    <a:pt x="0" y="1739208"/>
                  </a:moveTo>
                  <a:lnTo>
                    <a:pt x="98036" y="173920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73920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1195040" y="11068156"/>
              <a:ext cx="98425" cy="1690370"/>
            </a:xfrm>
            <a:custGeom>
              <a:avLst/>
              <a:gdLst/>
              <a:ahLst/>
              <a:cxnLst/>
              <a:rect l="l" t="t" r="r" b="b"/>
              <a:pathLst>
                <a:path w="98425" h="1690370">
                  <a:moveTo>
                    <a:pt x="98036" y="0"/>
                  </a:moveTo>
                  <a:lnTo>
                    <a:pt x="0" y="0"/>
                  </a:lnTo>
                  <a:lnTo>
                    <a:pt x="0" y="1690070"/>
                  </a:lnTo>
                  <a:lnTo>
                    <a:pt x="98036" y="169007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1195040" y="11068156"/>
              <a:ext cx="98425" cy="1690370"/>
            </a:xfrm>
            <a:custGeom>
              <a:avLst/>
              <a:gdLst/>
              <a:ahLst/>
              <a:cxnLst/>
              <a:rect l="l" t="t" r="r" b="b"/>
              <a:pathLst>
                <a:path w="98425" h="1690370">
                  <a:moveTo>
                    <a:pt x="0" y="1690070"/>
                  </a:moveTo>
                  <a:lnTo>
                    <a:pt x="98036" y="169007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9007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1293076" y="11123431"/>
              <a:ext cx="98425" cy="1635125"/>
            </a:xfrm>
            <a:custGeom>
              <a:avLst/>
              <a:gdLst/>
              <a:ahLst/>
              <a:cxnLst/>
              <a:rect l="l" t="t" r="r" b="b"/>
              <a:pathLst>
                <a:path w="98425" h="1635125">
                  <a:moveTo>
                    <a:pt x="98036" y="0"/>
                  </a:moveTo>
                  <a:lnTo>
                    <a:pt x="0" y="0"/>
                  </a:lnTo>
                  <a:lnTo>
                    <a:pt x="0" y="1634796"/>
                  </a:lnTo>
                  <a:lnTo>
                    <a:pt x="98036" y="163479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1" name="object 811"/>
            <p:cNvSpPr/>
            <p:nvPr/>
          </p:nvSpPr>
          <p:spPr>
            <a:xfrm>
              <a:off x="11293076" y="11123431"/>
              <a:ext cx="98425" cy="1635125"/>
            </a:xfrm>
            <a:custGeom>
              <a:avLst/>
              <a:gdLst/>
              <a:ahLst/>
              <a:cxnLst/>
              <a:rect l="l" t="t" r="r" b="b"/>
              <a:pathLst>
                <a:path w="98425" h="1635125">
                  <a:moveTo>
                    <a:pt x="0" y="1634796"/>
                  </a:moveTo>
                  <a:lnTo>
                    <a:pt x="98036" y="163479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3479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2" name="object 812"/>
            <p:cNvSpPr/>
            <p:nvPr/>
          </p:nvSpPr>
          <p:spPr>
            <a:xfrm>
              <a:off x="11391107" y="11143226"/>
              <a:ext cx="98425" cy="1615440"/>
            </a:xfrm>
            <a:custGeom>
              <a:avLst/>
              <a:gdLst/>
              <a:ahLst/>
              <a:cxnLst/>
              <a:rect l="l" t="t" r="r" b="b"/>
              <a:pathLst>
                <a:path w="98425" h="1615440">
                  <a:moveTo>
                    <a:pt x="98036" y="0"/>
                  </a:moveTo>
                  <a:lnTo>
                    <a:pt x="0" y="0"/>
                  </a:lnTo>
                  <a:lnTo>
                    <a:pt x="0" y="1615000"/>
                  </a:lnTo>
                  <a:lnTo>
                    <a:pt x="98036" y="161500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3" name="object 813"/>
            <p:cNvSpPr/>
            <p:nvPr/>
          </p:nvSpPr>
          <p:spPr>
            <a:xfrm>
              <a:off x="11391107" y="11143226"/>
              <a:ext cx="98425" cy="1615440"/>
            </a:xfrm>
            <a:custGeom>
              <a:avLst/>
              <a:gdLst/>
              <a:ahLst/>
              <a:cxnLst/>
              <a:rect l="l" t="t" r="r" b="b"/>
              <a:pathLst>
                <a:path w="98425" h="1615440">
                  <a:moveTo>
                    <a:pt x="0" y="1615000"/>
                  </a:moveTo>
                  <a:lnTo>
                    <a:pt x="98036" y="161500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1500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4" name="object 814"/>
            <p:cNvSpPr/>
            <p:nvPr/>
          </p:nvSpPr>
          <p:spPr>
            <a:xfrm>
              <a:off x="11489144" y="11175314"/>
              <a:ext cx="98425" cy="1583055"/>
            </a:xfrm>
            <a:custGeom>
              <a:avLst/>
              <a:gdLst/>
              <a:ahLst/>
              <a:cxnLst/>
              <a:rect l="l" t="t" r="r" b="b"/>
              <a:pathLst>
                <a:path w="98425" h="1583054">
                  <a:moveTo>
                    <a:pt x="98036" y="0"/>
                  </a:moveTo>
                  <a:lnTo>
                    <a:pt x="0" y="0"/>
                  </a:lnTo>
                  <a:lnTo>
                    <a:pt x="0" y="1582912"/>
                  </a:lnTo>
                  <a:lnTo>
                    <a:pt x="98036" y="1582912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5" name="object 815"/>
            <p:cNvSpPr/>
            <p:nvPr/>
          </p:nvSpPr>
          <p:spPr>
            <a:xfrm>
              <a:off x="11489144" y="11175314"/>
              <a:ext cx="98425" cy="1583055"/>
            </a:xfrm>
            <a:custGeom>
              <a:avLst/>
              <a:gdLst/>
              <a:ahLst/>
              <a:cxnLst/>
              <a:rect l="l" t="t" r="r" b="b"/>
              <a:pathLst>
                <a:path w="98425" h="1583054">
                  <a:moveTo>
                    <a:pt x="0" y="1582912"/>
                  </a:moveTo>
                  <a:lnTo>
                    <a:pt x="98036" y="1582912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82912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6" name="object 816"/>
            <p:cNvSpPr/>
            <p:nvPr/>
          </p:nvSpPr>
          <p:spPr>
            <a:xfrm>
              <a:off x="11587180" y="11308503"/>
              <a:ext cx="98425" cy="1450340"/>
            </a:xfrm>
            <a:custGeom>
              <a:avLst/>
              <a:gdLst/>
              <a:ahLst/>
              <a:cxnLst/>
              <a:rect l="l" t="t" r="r" b="b"/>
              <a:pathLst>
                <a:path w="98425" h="1450340">
                  <a:moveTo>
                    <a:pt x="98036" y="0"/>
                  </a:moveTo>
                  <a:lnTo>
                    <a:pt x="0" y="0"/>
                  </a:lnTo>
                  <a:lnTo>
                    <a:pt x="0" y="1449723"/>
                  </a:lnTo>
                  <a:lnTo>
                    <a:pt x="98036" y="144972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7" name="object 817"/>
            <p:cNvSpPr/>
            <p:nvPr/>
          </p:nvSpPr>
          <p:spPr>
            <a:xfrm>
              <a:off x="11587180" y="11308503"/>
              <a:ext cx="98425" cy="1450340"/>
            </a:xfrm>
            <a:custGeom>
              <a:avLst/>
              <a:gdLst/>
              <a:ahLst/>
              <a:cxnLst/>
              <a:rect l="l" t="t" r="r" b="b"/>
              <a:pathLst>
                <a:path w="98425" h="1450340">
                  <a:moveTo>
                    <a:pt x="0" y="1449723"/>
                  </a:moveTo>
                  <a:lnTo>
                    <a:pt x="98036" y="144972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4972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8" name="object 818"/>
            <p:cNvSpPr/>
            <p:nvPr/>
          </p:nvSpPr>
          <p:spPr>
            <a:xfrm>
              <a:off x="11685211" y="11204737"/>
              <a:ext cx="98425" cy="1553845"/>
            </a:xfrm>
            <a:custGeom>
              <a:avLst/>
              <a:gdLst/>
              <a:ahLst/>
              <a:cxnLst/>
              <a:rect l="l" t="t" r="r" b="b"/>
              <a:pathLst>
                <a:path w="98425" h="1553845">
                  <a:moveTo>
                    <a:pt x="98036" y="0"/>
                  </a:moveTo>
                  <a:lnTo>
                    <a:pt x="0" y="0"/>
                  </a:lnTo>
                  <a:lnTo>
                    <a:pt x="0" y="1553489"/>
                  </a:lnTo>
                  <a:lnTo>
                    <a:pt x="98036" y="155348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1685211" y="11204737"/>
              <a:ext cx="98425" cy="1553845"/>
            </a:xfrm>
            <a:custGeom>
              <a:avLst/>
              <a:gdLst/>
              <a:ahLst/>
              <a:cxnLst/>
              <a:rect l="l" t="t" r="r" b="b"/>
              <a:pathLst>
                <a:path w="98425" h="1553845">
                  <a:moveTo>
                    <a:pt x="0" y="1553489"/>
                  </a:moveTo>
                  <a:lnTo>
                    <a:pt x="98036" y="155348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5348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1783248" y="11296131"/>
              <a:ext cx="98425" cy="1462405"/>
            </a:xfrm>
            <a:custGeom>
              <a:avLst/>
              <a:gdLst/>
              <a:ahLst/>
              <a:cxnLst/>
              <a:rect l="l" t="t" r="r" b="b"/>
              <a:pathLst>
                <a:path w="98425" h="1462404">
                  <a:moveTo>
                    <a:pt x="98036" y="0"/>
                  </a:moveTo>
                  <a:lnTo>
                    <a:pt x="0" y="0"/>
                  </a:lnTo>
                  <a:lnTo>
                    <a:pt x="0" y="1462096"/>
                  </a:lnTo>
                  <a:lnTo>
                    <a:pt x="98036" y="146209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1" name="object 821"/>
            <p:cNvSpPr/>
            <p:nvPr/>
          </p:nvSpPr>
          <p:spPr>
            <a:xfrm>
              <a:off x="11783248" y="11296131"/>
              <a:ext cx="98425" cy="1462405"/>
            </a:xfrm>
            <a:custGeom>
              <a:avLst/>
              <a:gdLst/>
              <a:ahLst/>
              <a:cxnLst/>
              <a:rect l="l" t="t" r="r" b="b"/>
              <a:pathLst>
                <a:path w="98425" h="1462404">
                  <a:moveTo>
                    <a:pt x="0" y="1462096"/>
                  </a:moveTo>
                  <a:lnTo>
                    <a:pt x="98036" y="146209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6209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2" name="object 822"/>
            <p:cNvSpPr/>
            <p:nvPr/>
          </p:nvSpPr>
          <p:spPr>
            <a:xfrm>
              <a:off x="11881284" y="11330137"/>
              <a:ext cx="98425" cy="1428115"/>
            </a:xfrm>
            <a:custGeom>
              <a:avLst/>
              <a:gdLst/>
              <a:ahLst/>
              <a:cxnLst/>
              <a:rect l="l" t="t" r="r" b="b"/>
              <a:pathLst>
                <a:path w="98425" h="1428115">
                  <a:moveTo>
                    <a:pt x="98036" y="0"/>
                  </a:moveTo>
                  <a:lnTo>
                    <a:pt x="0" y="0"/>
                  </a:lnTo>
                  <a:lnTo>
                    <a:pt x="0" y="1428089"/>
                  </a:lnTo>
                  <a:lnTo>
                    <a:pt x="98036" y="142808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1881284" y="11330137"/>
              <a:ext cx="98425" cy="1428115"/>
            </a:xfrm>
            <a:custGeom>
              <a:avLst/>
              <a:gdLst/>
              <a:ahLst/>
              <a:cxnLst/>
              <a:rect l="l" t="t" r="r" b="b"/>
              <a:pathLst>
                <a:path w="98425" h="1428115">
                  <a:moveTo>
                    <a:pt x="0" y="1428089"/>
                  </a:moveTo>
                  <a:lnTo>
                    <a:pt x="98036" y="142808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2808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1979315" y="11388897"/>
              <a:ext cx="98425" cy="1369695"/>
            </a:xfrm>
            <a:custGeom>
              <a:avLst/>
              <a:gdLst/>
              <a:ahLst/>
              <a:cxnLst/>
              <a:rect l="l" t="t" r="r" b="b"/>
              <a:pathLst>
                <a:path w="98425" h="1369695">
                  <a:moveTo>
                    <a:pt x="98036" y="0"/>
                  </a:moveTo>
                  <a:lnTo>
                    <a:pt x="0" y="0"/>
                  </a:lnTo>
                  <a:lnTo>
                    <a:pt x="0" y="1369330"/>
                  </a:lnTo>
                  <a:lnTo>
                    <a:pt x="98036" y="136933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1979315" y="11388897"/>
              <a:ext cx="98425" cy="1369695"/>
            </a:xfrm>
            <a:custGeom>
              <a:avLst/>
              <a:gdLst/>
              <a:ahLst/>
              <a:cxnLst/>
              <a:rect l="l" t="t" r="r" b="b"/>
              <a:pathLst>
                <a:path w="98425" h="1369695">
                  <a:moveTo>
                    <a:pt x="0" y="1369330"/>
                  </a:moveTo>
                  <a:lnTo>
                    <a:pt x="98036" y="136933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6933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2077351" y="11422631"/>
              <a:ext cx="98425" cy="1336040"/>
            </a:xfrm>
            <a:custGeom>
              <a:avLst/>
              <a:gdLst/>
              <a:ahLst/>
              <a:cxnLst/>
              <a:rect l="l" t="t" r="r" b="b"/>
              <a:pathLst>
                <a:path w="98425" h="1336040">
                  <a:moveTo>
                    <a:pt x="98036" y="0"/>
                  </a:moveTo>
                  <a:lnTo>
                    <a:pt x="0" y="0"/>
                  </a:lnTo>
                  <a:lnTo>
                    <a:pt x="0" y="1335596"/>
                  </a:lnTo>
                  <a:lnTo>
                    <a:pt x="98036" y="133559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2077351" y="11422631"/>
              <a:ext cx="98425" cy="1336040"/>
            </a:xfrm>
            <a:custGeom>
              <a:avLst/>
              <a:gdLst/>
              <a:ahLst/>
              <a:cxnLst/>
              <a:rect l="l" t="t" r="r" b="b"/>
              <a:pathLst>
                <a:path w="98425" h="1336040">
                  <a:moveTo>
                    <a:pt x="0" y="1335596"/>
                  </a:moveTo>
                  <a:lnTo>
                    <a:pt x="98036" y="133559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3559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2175475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98036" y="0"/>
                  </a:moveTo>
                  <a:lnTo>
                    <a:pt x="0" y="0"/>
                  </a:lnTo>
                  <a:lnTo>
                    <a:pt x="0" y="1364013"/>
                  </a:lnTo>
                  <a:lnTo>
                    <a:pt x="98036" y="136401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2175475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0" y="1364013"/>
                  </a:moveTo>
                  <a:lnTo>
                    <a:pt x="98036" y="136401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6401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2273506" y="11502657"/>
              <a:ext cx="98425" cy="1256030"/>
            </a:xfrm>
            <a:custGeom>
              <a:avLst/>
              <a:gdLst/>
              <a:ahLst/>
              <a:cxnLst/>
              <a:rect l="l" t="t" r="r" b="b"/>
              <a:pathLst>
                <a:path w="98425" h="1256029">
                  <a:moveTo>
                    <a:pt x="98036" y="0"/>
                  </a:moveTo>
                  <a:lnTo>
                    <a:pt x="0" y="0"/>
                  </a:lnTo>
                  <a:lnTo>
                    <a:pt x="0" y="1255569"/>
                  </a:lnTo>
                  <a:lnTo>
                    <a:pt x="98036" y="125556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2273506" y="11502657"/>
              <a:ext cx="98425" cy="1256030"/>
            </a:xfrm>
            <a:custGeom>
              <a:avLst/>
              <a:gdLst/>
              <a:ahLst/>
              <a:cxnLst/>
              <a:rect l="l" t="t" r="r" b="b"/>
              <a:pathLst>
                <a:path w="98425" h="1256029">
                  <a:moveTo>
                    <a:pt x="0" y="1255569"/>
                  </a:moveTo>
                  <a:lnTo>
                    <a:pt x="98036" y="125556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25556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2371543" y="11598082"/>
              <a:ext cx="98425" cy="1160145"/>
            </a:xfrm>
            <a:custGeom>
              <a:avLst/>
              <a:gdLst/>
              <a:ahLst/>
              <a:cxnLst/>
              <a:rect l="l" t="t" r="r" b="b"/>
              <a:pathLst>
                <a:path w="98425" h="1160145">
                  <a:moveTo>
                    <a:pt x="98036" y="0"/>
                  </a:moveTo>
                  <a:lnTo>
                    <a:pt x="0" y="0"/>
                  </a:lnTo>
                  <a:lnTo>
                    <a:pt x="0" y="1160145"/>
                  </a:lnTo>
                  <a:lnTo>
                    <a:pt x="98036" y="116014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3" name="object 833"/>
            <p:cNvSpPr/>
            <p:nvPr/>
          </p:nvSpPr>
          <p:spPr>
            <a:xfrm>
              <a:off x="12371543" y="11598082"/>
              <a:ext cx="98425" cy="1160145"/>
            </a:xfrm>
            <a:custGeom>
              <a:avLst/>
              <a:gdLst/>
              <a:ahLst/>
              <a:cxnLst/>
              <a:rect l="l" t="t" r="r" b="b"/>
              <a:pathLst>
                <a:path w="98425" h="1160145">
                  <a:moveTo>
                    <a:pt x="0" y="1160145"/>
                  </a:moveTo>
                  <a:lnTo>
                    <a:pt x="98036" y="116014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16014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4" name="object 834"/>
            <p:cNvSpPr/>
            <p:nvPr/>
          </p:nvSpPr>
          <p:spPr>
            <a:xfrm>
              <a:off x="12469579" y="11460215"/>
              <a:ext cx="98425" cy="1298575"/>
            </a:xfrm>
            <a:custGeom>
              <a:avLst/>
              <a:gdLst/>
              <a:ahLst/>
              <a:cxnLst/>
              <a:rect l="l" t="t" r="r" b="b"/>
              <a:pathLst>
                <a:path w="98425" h="1298575">
                  <a:moveTo>
                    <a:pt x="98036" y="0"/>
                  </a:moveTo>
                  <a:lnTo>
                    <a:pt x="0" y="0"/>
                  </a:lnTo>
                  <a:lnTo>
                    <a:pt x="0" y="1298011"/>
                  </a:lnTo>
                  <a:lnTo>
                    <a:pt x="98036" y="129801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2469579" y="11460215"/>
              <a:ext cx="98425" cy="1298575"/>
            </a:xfrm>
            <a:custGeom>
              <a:avLst/>
              <a:gdLst/>
              <a:ahLst/>
              <a:cxnLst/>
              <a:rect l="l" t="t" r="r" b="b"/>
              <a:pathLst>
                <a:path w="98425" h="1298575">
                  <a:moveTo>
                    <a:pt x="0" y="1298011"/>
                  </a:moveTo>
                  <a:lnTo>
                    <a:pt x="98036" y="129801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29801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6" name="object 836"/>
            <p:cNvSpPr/>
            <p:nvPr/>
          </p:nvSpPr>
          <p:spPr>
            <a:xfrm>
              <a:off x="12567610" y="11453706"/>
              <a:ext cx="98425" cy="1304925"/>
            </a:xfrm>
            <a:custGeom>
              <a:avLst/>
              <a:gdLst/>
              <a:ahLst/>
              <a:cxnLst/>
              <a:rect l="l" t="t" r="r" b="b"/>
              <a:pathLst>
                <a:path w="98425" h="1304925">
                  <a:moveTo>
                    <a:pt x="98036" y="0"/>
                  </a:moveTo>
                  <a:lnTo>
                    <a:pt x="0" y="0"/>
                  </a:lnTo>
                  <a:lnTo>
                    <a:pt x="0" y="1304521"/>
                  </a:lnTo>
                  <a:lnTo>
                    <a:pt x="98036" y="130452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7" name="object 837"/>
            <p:cNvSpPr/>
            <p:nvPr/>
          </p:nvSpPr>
          <p:spPr>
            <a:xfrm>
              <a:off x="12567610" y="11453706"/>
              <a:ext cx="98425" cy="1304925"/>
            </a:xfrm>
            <a:custGeom>
              <a:avLst/>
              <a:gdLst/>
              <a:ahLst/>
              <a:cxnLst/>
              <a:rect l="l" t="t" r="r" b="b"/>
              <a:pathLst>
                <a:path w="98425" h="1304925">
                  <a:moveTo>
                    <a:pt x="0" y="1304521"/>
                  </a:moveTo>
                  <a:lnTo>
                    <a:pt x="98036" y="130452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0452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8" name="object 838"/>
            <p:cNvSpPr/>
            <p:nvPr/>
          </p:nvSpPr>
          <p:spPr>
            <a:xfrm>
              <a:off x="12665647" y="11358188"/>
              <a:ext cx="98425" cy="1400175"/>
            </a:xfrm>
            <a:custGeom>
              <a:avLst/>
              <a:gdLst/>
              <a:ahLst/>
              <a:cxnLst/>
              <a:rect l="l" t="t" r="r" b="b"/>
              <a:pathLst>
                <a:path w="98425" h="1400175">
                  <a:moveTo>
                    <a:pt x="98036" y="0"/>
                  </a:moveTo>
                  <a:lnTo>
                    <a:pt x="0" y="0"/>
                  </a:lnTo>
                  <a:lnTo>
                    <a:pt x="0" y="1400038"/>
                  </a:lnTo>
                  <a:lnTo>
                    <a:pt x="98036" y="140003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39" name="object 839"/>
            <p:cNvSpPr/>
            <p:nvPr/>
          </p:nvSpPr>
          <p:spPr>
            <a:xfrm>
              <a:off x="12665647" y="11358188"/>
              <a:ext cx="98425" cy="1400175"/>
            </a:xfrm>
            <a:custGeom>
              <a:avLst/>
              <a:gdLst/>
              <a:ahLst/>
              <a:cxnLst/>
              <a:rect l="l" t="t" r="r" b="b"/>
              <a:pathLst>
                <a:path w="98425" h="1400175">
                  <a:moveTo>
                    <a:pt x="0" y="1400038"/>
                  </a:moveTo>
                  <a:lnTo>
                    <a:pt x="98036" y="140003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0003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0" name="object 840"/>
            <p:cNvSpPr/>
            <p:nvPr/>
          </p:nvSpPr>
          <p:spPr>
            <a:xfrm>
              <a:off x="12763683" y="11466905"/>
              <a:ext cx="98425" cy="1291590"/>
            </a:xfrm>
            <a:custGeom>
              <a:avLst/>
              <a:gdLst/>
              <a:ahLst/>
              <a:cxnLst/>
              <a:rect l="l" t="t" r="r" b="b"/>
              <a:pathLst>
                <a:path w="98425" h="1291590">
                  <a:moveTo>
                    <a:pt x="98036" y="0"/>
                  </a:moveTo>
                  <a:lnTo>
                    <a:pt x="0" y="0"/>
                  </a:lnTo>
                  <a:lnTo>
                    <a:pt x="0" y="1291321"/>
                  </a:lnTo>
                  <a:lnTo>
                    <a:pt x="98036" y="1291321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2763683" y="11466905"/>
              <a:ext cx="98425" cy="1291590"/>
            </a:xfrm>
            <a:custGeom>
              <a:avLst/>
              <a:gdLst/>
              <a:ahLst/>
              <a:cxnLst/>
              <a:rect l="l" t="t" r="r" b="b"/>
              <a:pathLst>
                <a:path w="98425" h="1291590">
                  <a:moveTo>
                    <a:pt x="0" y="1291321"/>
                  </a:moveTo>
                  <a:lnTo>
                    <a:pt x="98036" y="1291321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291321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2861720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98036" y="0"/>
                  </a:moveTo>
                  <a:lnTo>
                    <a:pt x="0" y="0"/>
                  </a:lnTo>
                  <a:lnTo>
                    <a:pt x="0" y="1364013"/>
                  </a:lnTo>
                  <a:lnTo>
                    <a:pt x="98036" y="1364013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2861720" y="11394214"/>
              <a:ext cx="98425" cy="1364615"/>
            </a:xfrm>
            <a:custGeom>
              <a:avLst/>
              <a:gdLst/>
              <a:ahLst/>
              <a:cxnLst/>
              <a:rect l="l" t="t" r="r" b="b"/>
              <a:pathLst>
                <a:path w="98425" h="1364615">
                  <a:moveTo>
                    <a:pt x="0" y="1364013"/>
                  </a:moveTo>
                  <a:lnTo>
                    <a:pt x="98036" y="1364013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64013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4" name="object 844"/>
            <p:cNvSpPr/>
            <p:nvPr/>
          </p:nvSpPr>
          <p:spPr>
            <a:xfrm>
              <a:off x="12959751" y="11405307"/>
              <a:ext cx="98425" cy="1353185"/>
            </a:xfrm>
            <a:custGeom>
              <a:avLst/>
              <a:gdLst/>
              <a:ahLst/>
              <a:cxnLst/>
              <a:rect l="l" t="t" r="r" b="b"/>
              <a:pathLst>
                <a:path w="98425" h="1353184">
                  <a:moveTo>
                    <a:pt x="98036" y="0"/>
                  </a:moveTo>
                  <a:lnTo>
                    <a:pt x="0" y="0"/>
                  </a:lnTo>
                  <a:lnTo>
                    <a:pt x="0" y="1352919"/>
                  </a:lnTo>
                  <a:lnTo>
                    <a:pt x="98036" y="135291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5" name="object 845"/>
            <p:cNvSpPr/>
            <p:nvPr/>
          </p:nvSpPr>
          <p:spPr>
            <a:xfrm>
              <a:off x="12959751" y="11405307"/>
              <a:ext cx="98425" cy="1353185"/>
            </a:xfrm>
            <a:custGeom>
              <a:avLst/>
              <a:gdLst/>
              <a:ahLst/>
              <a:cxnLst/>
              <a:rect l="l" t="t" r="r" b="b"/>
              <a:pathLst>
                <a:path w="98425" h="1353184">
                  <a:moveTo>
                    <a:pt x="0" y="1352919"/>
                  </a:moveTo>
                  <a:lnTo>
                    <a:pt x="98036" y="135291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5291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6" name="object 846"/>
            <p:cNvSpPr/>
            <p:nvPr/>
          </p:nvSpPr>
          <p:spPr>
            <a:xfrm>
              <a:off x="13057787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98036" y="0"/>
                  </a:moveTo>
                  <a:lnTo>
                    <a:pt x="0" y="0"/>
                  </a:lnTo>
                  <a:lnTo>
                    <a:pt x="0" y="1445505"/>
                  </a:lnTo>
                  <a:lnTo>
                    <a:pt x="98036" y="144550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7" name="object 847"/>
            <p:cNvSpPr/>
            <p:nvPr/>
          </p:nvSpPr>
          <p:spPr>
            <a:xfrm>
              <a:off x="13057787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0" y="1445505"/>
                  </a:moveTo>
                  <a:lnTo>
                    <a:pt x="98036" y="144550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4550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3155824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98036" y="0"/>
                  </a:moveTo>
                  <a:lnTo>
                    <a:pt x="0" y="0"/>
                  </a:lnTo>
                  <a:lnTo>
                    <a:pt x="0" y="1445505"/>
                  </a:lnTo>
                  <a:lnTo>
                    <a:pt x="98036" y="1445505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3155824" y="11312721"/>
              <a:ext cx="98425" cy="1445895"/>
            </a:xfrm>
            <a:custGeom>
              <a:avLst/>
              <a:gdLst/>
              <a:ahLst/>
              <a:cxnLst/>
              <a:rect l="l" t="t" r="r" b="b"/>
              <a:pathLst>
                <a:path w="98425" h="1445895">
                  <a:moveTo>
                    <a:pt x="0" y="1445505"/>
                  </a:moveTo>
                  <a:lnTo>
                    <a:pt x="98036" y="1445505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45505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3253854" y="11368089"/>
              <a:ext cx="98425" cy="1390650"/>
            </a:xfrm>
            <a:custGeom>
              <a:avLst/>
              <a:gdLst/>
              <a:ahLst/>
              <a:cxnLst/>
              <a:rect l="l" t="t" r="r" b="b"/>
              <a:pathLst>
                <a:path w="98425" h="1390650">
                  <a:moveTo>
                    <a:pt x="98036" y="0"/>
                  </a:moveTo>
                  <a:lnTo>
                    <a:pt x="0" y="0"/>
                  </a:lnTo>
                  <a:lnTo>
                    <a:pt x="0" y="1390138"/>
                  </a:lnTo>
                  <a:lnTo>
                    <a:pt x="98036" y="139013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3253854" y="11368089"/>
              <a:ext cx="98425" cy="1390650"/>
            </a:xfrm>
            <a:custGeom>
              <a:avLst/>
              <a:gdLst/>
              <a:ahLst/>
              <a:cxnLst/>
              <a:rect l="l" t="t" r="r" b="b"/>
              <a:pathLst>
                <a:path w="98425" h="1390650">
                  <a:moveTo>
                    <a:pt x="0" y="1390138"/>
                  </a:moveTo>
                  <a:lnTo>
                    <a:pt x="98036" y="139013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39013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3351978" y="11343889"/>
              <a:ext cx="98425" cy="1414780"/>
            </a:xfrm>
            <a:custGeom>
              <a:avLst/>
              <a:gdLst/>
              <a:ahLst/>
              <a:cxnLst/>
              <a:rect l="l" t="t" r="r" b="b"/>
              <a:pathLst>
                <a:path w="98425" h="1414779">
                  <a:moveTo>
                    <a:pt x="98036" y="0"/>
                  </a:moveTo>
                  <a:lnTo>
                    <a:pt x="0" y="0"/>
                  </a:lnTo>
                  <a:lnTo>
                    <a:pt x="0" y="1414337"/>
                  </a:lnTo>
                  <a:lnTo>
                    <a:pt x="98036" y="1414337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3351978" y="11343889"/>
              <a:ext cx="98425" cy="1414780"/>
            </a:xfrm>
            <a:custGeom>
              <a:avLst/>
              <a:gdLst/>
              <a:ahLst/>
              <a:cxnLst/>
              <a:rect l="l" t="t" r="r" b="b"/>
              <a:pathLst>
                <a:path w="98425" h="1414779">
                  <a:moveTo>
                    <a:pt x="0" y="1414337"/>
                  </a:moveTo>
                  <a:lnTo>
                    <a:pt x="98036" y="1414337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14337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3450015" y="11348566"/>
              <a:ext cx="98425" cy="1409700"/>
            </a:xfrm>
            <a:custGeom>
              <a:avLst/>
              <a:gdLst/>
              <a:ahLst/>
              <a:cxnLst/>
              <a:rect l="l" t="t" r="r" b="b"/>
              <a:pathLst>
                <a:path w="98425" h="1409700">
                  <a:moveTo>
                    <a:pt x="98036" y="0"/>
                  </a:moveTo>
                  <a:lnTo>
                    <a:pt x="0" y="0"/>
                  </a:lnTo>
                  <a:lnTo>
                    <a:pt x="0" y="1409660"/>
                  </a:lnTo>
                  <a:lnTo>
                    <a:pt x="98036" y="140966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3450015" y="11348566"/>
              <a:ext cx="98425" cy="1409700"/>
            </a:xfrm>
            <a:custGeom>
              <a:avLst/>
              <a:gdLst/>
              <a:ahLst/>
              <a:cxnLst/>
              <a:rect l="l" t="t" r="r" b="b"/>
              <a:pathLst>
                <a:path w="98425" h="1409700">
                  <a:moveTo>
                    <a:pt x="0" y="1409660"/>
                  </a:moveTo>
                  <a:lnTo>
                    <a:pt x="98036" y="140966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40966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6" name="object 856"/>
            <p:cNvSpPr/>
            <p:nvPr/>
          </p:nvSpPr>
          <p:spPr>
            <a:xfrm>
              <a:off x="13548046" y="11257906"/>
              <a:ext cx="98425" cy="1500505"/>
            </a:xfrm>
            <a:custGeom>
              <a:avLst/>
              <a:gdLst/>
              <a:ahLst/>
              <a:cxnLst/>
              <a:rect l="l" t="t" r="r" b="b"/>
              <a:pathLst>
                <a:path w="98425" h="1500504">
                  <a:moveTo>
                    <a:pt x="98036" y="0"/>
                  </a:moveTo>
                  <a:lnTo>
                    <a:pt x="0" y="0"/>
                  </a:lnTo>
                  <a:lnTo>
                    <a:pt x="0" y="1500320"/>
                  </a:lnTo>
                  <a:lnTo>
                    <a:pt x="98036" y="150032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7" name="object 857"/>
            <p:cNvSpPr/>
            <p:nvPr/>
          </p:nvSpPr>
          <p:spPr>
            <a:xfrm>
              <a:off x="13548046" y="11257906"/>
              <a:ext cx="98425" cy="1500505"/>
            </a:xfrm>
            <a:custGeom>
              <a:avLst/>
              <a:gdLst/>
              <a:ahLst/>
              <a:cxnLst/>
              <a:rect l="l" t="t" r="r" b="b"/>
              <a:pathLst>
                <a:path w="98425" h="1500504">
                  <a:moveTo>
                    <a:pt x="0" y="1500320"/>
                  </a:moveTo>
                  <a:lnTo>
                    <a:pt x="98036" y="150032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0032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8" name="object 858"/>
            <p:cNvSpPr/>
            <p:nvPr/>
          </p:nvSpPr>
          <p:spPr>
            <a:xfrm>
              <a:off x="13646082" y="11226918"/>
              <a:ext cx="98425" cy="1531620"/>
            </a:xfrm>
            <a:custGeom>
              <a:avLst/>
              <a:gdLst/>
              <a:ahLst/>
              <a:cxnLst/>
              <a:rect l="l" t="t" r="r" b="b"/>
              <a:pathLst>
                <a:path w="98425" h="1531620">
                  <a:moveTo>
                    <a:pt x="98036" y="0"/>
                  </a:moveTo>
                  <a:lnTo>
                    <a:pt x="0" y="0"/>
                  </a:lnTo>
                  <a:lnTo>
                    <a:pt x="0" y="1531308"/>
                  </a:lnTo>
                  <a:lnTo>
                    <a:pt x="98036" y="153130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59" name="object 859"/>
            <p:cNvSpPr/>
            <p:nvPr/>
          </p:nvSpPr>
          <p:spPr>
            <a:xfrm>
              <a:off x="13646082" y="11226918"/>
              <a:ext cx="98425" cy="1531620"/>
            </a:xfrm>
            <a:custGeom>
              <a:avLst/>
              <a:gdLst/>
              <a:ahLst/>
              <a:cxnLst/>
              <a:rect l="l" t="t" r="r" b="b"/>
              <a:pathLst>
                <a:path w="98425" h="1531620">
                  <a:moveTo>
                    <a:pt x="0" y="1531308"/>
                  </a:moveTo>
                  <a:lnTo>
                    <a:pt x="98036" y="153130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3130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3744119" y="11183836"/>
              <a:ext cx="98425" cy="1574800"/>
            </a:xfrm>
            <a:custGeom>
              <a:avLst/>
              <a:gdLst/>
              <a:ahLst/>
              <a:cxnLst/>
              <a:rect l="l" t="t" r="r" b="b"/>
              <a:pathLst>
                <a:path w="98425" h="1574800">
                  <a:moveTo>
                    <a:pt x="98036" y="0"/>
                  </a:moveTo>
                  <a:lnTo>
                    <a:pt x="0" y="0"/>
                  </a:lnTo>
                  <a:lnTo>
                    <a:pt x="0" y="1574390"/>
                  </a:lnTo>
                  <a:lnTo>
                    <a:pt x="98036" y="1574390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3744119" y="11183836"/>
              <a:ext cx="98425" cy="1574800"/>
            </a:xfrm>
            <a:custGeom>
              <a:avLst/>
              <a:gdLst/>
              <a:ahLst/>
              <a:cxnLst/>
              <a:rect l="l" t="t" r="r" b="b"/>
              <a:pathLst>
                <a:path w="98425" h="1574800">
                  <a:moveTo>
                    <a:pt x="0" y="1574390"/>
                  </a:moveTo>
                  <a:lnTo>
                    <a:pt x="98036" y="1574390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574390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3842150" y="11135617"/>
              <a:ext cx="98425" cy="1623060"/>
            </a:xfrm>
            <a:custGeom>
              <a:avLst/>
              <a:gdLst/>
              <a:ahLst/>
              <a:cxnLst/>
              <a:rect l="l" t="t" r="r" b="b"/>
              <a:pathLst>
                <a:path w="98425" h="1623059">
                  <a:moveTo>
                    <a:pt x="98036" y="0"/>
                  </a:moveTo>
                  <a:lnTo>
                    <a:pt x="0" y="0"/>
                  </a:lnTo>
                  <a:lnTo>
                    <a:pt x="0" y="1622609"/>
                  </a:lnTo>
                  <a:lnTo>
                    <a:pt x="98036" y="162260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3842150" y="11135617"/>
              <a:ext cx="98425" cy="1623060"/>
            </a:xfrm>
            <a:custGeom>
              <a:avLst/>
              <a:gdLst/>
              <a:ahLst/>
              <a:cxnLst/>
              <a:rect l="l" t="t" r="r" b="b"/>
              <a:pathLst>
                <a:path w="98425" h="1623059">
                  <a:moveTo>
                    <a:pt x="0" y="1622609"/>
                  </a:moveTo>
                  <a:lnTo>
                    <a:pt x="98036" y="162260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2260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3940186" y="11084834"/>
              <a:ext cx="98425" cy="1673860"/>
            </a:xfrm>
            <a:custGeom>
              <a:avLst/>
              <a:gdLst/>
              <a:ahLst/>
              <a:cxnLst/>
              <a:rect l="l" t="t" r="r" b="b"/>
              <a:pathLst>
                <a:path w="98425" h="1673859">
                  <a:moveTo>
                    <a:pt x="98036" y="0"/>
                  </a:moveTo>
                  <a:lnTo>
                    <a:pt x="0" y="0"/>
                  </a:lnTo>
                  <a:lnTo>
                    <a:pt x="0" y="1673392"/>
                  </a:lnTo>
                  <a:lnTo>
                    <a:pt x="98036" y="1673392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3940186" y="11084834"/>
              <a:ext cx="98425" cy="1673860"/>
            </a:xfrm>
            <a:custGeom>
              <a:avLst/>
              <a:gdLst/>
              <a:ahLst/>
              <a:cxnLst/>
              <a:rect l="l" t="t" r="r" b="b"/>
              <a:pathLst>
                <a:path w="98425" h="1673859">
                  <a:moveTo>
                    <a:pt x="0" y="1673392"/>
                  </a:moveTo>
                  <a:lnTo>
                    <a:pt x="98036" y="1673392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673392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4038222" y="10948160"/>
              <a:ext cx="98425" cy="1810385"/>
            </a:xfrm>
            <a:custGeom>
              <a:avLst/>
              <a:gdLst/>
              <a:ahLst/>
              <a:cxnLst/>
              <a:rect l="l" t="t" r="r" b="b"/>
              <a:pathLst>
                <a:path w="98425" h="1810384">
                  <a:moveTo>
                    <a:pt x="98036" y="0"/>
                  </a:moveTo>
                  <a:lnTo>
                    <a:pt x="0" y="0"/>
                  </a:lnTo>
                  <a:lnTo>
                    <a:pt x="0" y="1810067"/>
                  </a:lnTo>
                  <a:lnTo>
                    <a:pt x="98036" y="1810067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4038222" y="10948160"/>
              <a:ext cx="98425" cy="1810385"/>
            </a:xfrm>
            <a:custGeom>
              <a:avLst/>
              <a:gdLst/>
              <a:ahLst/>
              <a:cxnLst/>
              <a:rect l="l" t="t" r="r" b="b"/>
              <a:pathLst>
                <a:path w="98425" h="1810384">
                  <a:moveTo>
                    <a:pt x="0" y="1810067"/>
                  </a:moveTo>
                  <a:lnTo>
                    <a:pt x="98036" y="1810067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1810067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8" name="object 868"/>
            <p:cNvSpPr/>
            <p:nvPr/>
          </p:nvSpPr>
          <p:spPr>
            <a:xfrm>
              <a:off x="14136253" y="10659867"/>
              <a:ext cx="98425" cy="2098675"/>
            </a:xfrm>
            <a:custGeom>
              <a:avLst/>
              <a:gdLst/>
              <a:ahLst/>
              <a:cxnLst/>
              <a:rect l="l" t="t" r="r" b="b"/>
              <a:pathLst>
                <a:path w="98425" h="2098675">
                  <a:moveTo>
                    <a:pt x="98036" y="0"/>
                  </a:moveTo>
                  <a:lnTo>
                    <a:pt x="0" y="0"/>
                  </a:lnTo>
                  <a:lnTo>
                    <a:pt x="0" y="2098359"/>
                  </a:lnTo>
                  <a:lnTo>
                    <a:pt x="98036" y="2098359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69" name="object 869"/>
            <p:cNvSpPr/>
            <p:nvPr/>
          </p:nvSpPr>
          <p:spPr>
            <a:xfrm>
              <a:off x="14136253" y="10659867"/>
              <a:ext cx="98425" cy="2098675"/>
            </a:xfrm>
            <a:custGeom>
              <a:avLst/>
              <a:gdLst/>
              <a:ahLst/>
              <a:cxnLst/>
              <a:rect l="l" t="t" r="r" b="b"/>
              <a:pathLst>
                <a:path w="98425" h="2098675">
                  <a:moveTo>
                    <a:pt x="0" y="2098359"/>
                  </a:moveTo>
                  <a:lnTo>
                    <a:pt x="98036" y="2098359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098359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70" name="object 870"/>
            <p:cNvSpPr/>
            <p:nvPr/>
          </p:nvSpPr>
          <p:spPr>
            <a:xfrm>
              <a:off x="14234290" y="10165688"/>
              <a:ext cx="98425" cy="2592705"/>
            </a:xfrm>
            <a:custGeom>
              <a:avLst/>
              <a:gdLst/>
              <a:ahLst/>
              <a:cxnLst/>
              <a:rect l="l" t="t" r="r" b="b"/>
              <a:pathLst>
                <a:path w="98425" h="2592704">
                  <a:moveTo>
                    <a:pt x="98036" y="0"/>
                  </a:moveTo>
                  <a:lnTo>
                    <a:pt x="0" y="0"/>
                  </a:lnTo>
                  <a:lnTo>
                    <a:pt x="0" y="2592538"/>
                  </a:lnTo>
                  <a:lnTo>
                    <a:pt x="98036" y="2592538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F06CA8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71" name="object 871"/>
            <p:cNvSpPr/>
            <p:nvPr/>
          </p:nvSpPr>
          <p:spPr>
            <a:xfrm>
              <a:off x="14234290" y="10165688"/>
              <a:ext cx="98425" cy="2592705"/>
            </a:xfrm>
            <a:custGeom>
              <a:avLst/>
              <a:gdLst/>
              <a:ahLst/>
              <a:cxnLst/>
              <a:rect l="l" t="t" r="r" b="b"/>
              <a:pathLst>
                <a:path w="98425" h="2592704">
                  <a:moveTo>
                    <a:pt x="0" y="2592538"/>
                  </a:moveTo>
                  <a:lnTo>
                    <a:pt x="98036" y="2592538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2592538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4332327" y="9547941"/>
              <a:ext cx="98425" cy="3210560"/>
            </a:xfrm>
            <a:custGeom>
              <a:avLst/>
              <a:gdLst/>
              <a:ahLst/>
              <a:cxnLst/>
              <a:rect l="l" t="t" r="r" b="b"/>
              <a:pathLst>
                <a:path w="98425" h="3210559">
                  <a:moveTo>
                    <a:pt x="98036" y="0"/>
                  </a:moveTo>
                  <a:lnTo>
                    <a:pt x="0" y="0"/>
                  </a:lnTo>
                  <a:lnTo>
                    <a:pt x="0" y="3210286"/>
                  </a:lnTo>
                  <a:lnTo>
                    <a:pt x="98036" y="3210286"/>
                  </a:lnTo>
                  <a:lnTo>
                    <a:pt x="98036" y="0"/>
                  </a:lnTo>
                  <a:close/>
                </a:path>
              </a:pathLst>
            </a:custGeom>
            <a:solidFill>
              <a:srgbClr val="FDD700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4332327" y="9547941"/>
              <a:ext cx="98425" cy="3210560"/>
            </a:xfrm>
            <a:custGeom>
              <a:avLst/>
              <a:gdLst/>
              <a:ahLst/>
              <a:cxnLst/>
              <a:rect l="l" t="t" r="r" b="b"/>
              <a:pathLst>
                <a:path w="98425" h="3210559">
                  <a:moveTo>
                    <a:pt x="0" y="3210286"/>
                  </a:moveTo>
                  <a:lnTo>
                    <a:pt x="98036" y="3210286"/>
                  </a:lnTo>
                  <a:lnTo>
                    <a:pt x="98036" y="0"/>
                  </a:lnTo>
                  <a:lnTo>
                    <a:pt x="0" y="0"/>
                  </a:lnTo>
                  <a:lnTo>
                    <a:pt x="0" y="3210286"/>
                  </a:lnTo>
                  <a:close/>
                </a:path>
              </a:pathLst>
            </a:custGeom>
            <a:ln w="6224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874" name="object 874"/>
          <p:cNvSpPr txBox="1"/>
          <p:nvPr/>
        </p:nvSpPr>
        <p:spPr>
          <a:xfrm>
            <a:off x="31712648" y="14897821"/>
            <a:ext cx="1138175" cy="832138"/>
          </a:xfrm>
          <a:prstGeom prst="rect">
            <a:avLst/>
          </a:prstGeom>
        </p:spPr>
        <p:txBody>
          <a:bodyPr vert="horz" wrap="square" lIns="0" tIns="34658" rIns="0" bIns="0" rtlCol="0">
            <a:spAutoFit/>
          </a:bodyPr>
          <a:lstStyle/>
          <a:p>
            <a:pPr marL="27727">
              <a:spcBef>
                <a:spcPts val="273"/>
              </a:spcBef>
            </a:pPr>
            <a:r>
              <a:rPr sz="1965" spc="-142" dirty="0">
                <a:solidFill>
                  <a:srgbClr val="020303"/>
                </a:solidFill>
                <a:latin typeface="Arial MT"/>
                <a:cs typeface="Arial MT"/>
              </a:rPr>
              <a:t>Cor</a:t>
            </a:r>
            <a:r>
              <a:rPr sz="1965" spc="-131" dirty="0">
                <a:solidFill>
                  <a:srgbClr val="020303"/>
                </a:solidFill>
                <a:latin typeface="Arial MT"/>
                <a:cs typeface="Arial MT"/>
              </a:rPr>
              <a:t>e</a:t>
            </a:r>
            <a:r>
              <a:rPr sz="1965" spc="-65" dirty="0">
                <a:solidFill>
                  <a:srgbClr val="020303"/>
                </a:solidFill>
                <a:latin typeface="Arial MT"/>
                <a:cs typeface="Arial MT"/>
              </a:rPr>
              <a:t> </a:t>
            </a:r>
            <a:r>
              <a:rPr sz="1965" spc="-142" dirty="0">
                <a:solidFill>
                  <a:srgbClr val="020303"/>
                </a:solidFill>
                <a:latin typeface="Arial MT"/>
                <a:cs typeface="Arial MT"/>
              </a:rPr>
              <a:t>Gene</a:t>
            </a:r>
            <a:endParaRPr sz="1965">
              <a:latin typeface="Arial MT"/>
              <a:cs typeface="Arial MT"/>
            </a:endParaRPr>
          </a:p>
          <a:p>
            <a:pPr marL="27727">
              <a:spcBef>
                <a:spcPts val="1528"/>
              </a:spcBef>
            </a:pPr>
            <a:r>
              <a:rPr sz="1965" spc="-142" dirty="0">
                <a:solidFill>
                  <a:srgbClr val="020303"/>
                </a:solidFill>
                <a:latin typeface="Arial MT"/>
                <a:cs typeface="Arial MT"/>
              </a:rPr>
              <a:t>Pan</a:t>
            </a:r>
            <a:r>
              <a:rPr sz="1965" spc="-65" dirty="0">
                <a:solidFill>
                  <a:srgbClr val="020303"/>
                </a:solidFill>
                <a:latin typeface="Arial MT"/>
                <a:cs typeface="Arial MT"/>
              </a:rPr>
              <a:t> </a:t>
            </a:r>
            <a:r>
              <a:rPr sz="1965" spc="-142" dirty="0">
                <a:solidFill>
                  <a:srgbClr val="020303"/>
                </a:solidFill>
                <a:latin typeface="Arial MT"/>
                <a:cs typeface="Arial MT"/>
              </a:rPr>
              <a:t>Gene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875" name="object 875"/>
          <p:cNvSpPr txBox="1"/>
          <p:nvPr/>
        </p:nvSpPr>
        <p:spPr>
          <a:xfrm>
            <a:off x="22166446" y="27683090"/>
            <a:ext cx="567009" cy="366723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83180">
              <a:spcBef>
                <a:spcPts val="240"/>
              </a:spcBef>
            </a:pPr>
            <a:r>
              <a:rPr sz="2183" spc="-5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2292" spc="-81" baseline="39682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2292" baseline="39682">
              <a:latin typeface="Arial MT"/>
              <a:cs typeface="Arial MT"/>
            </a:endParaRPr>
          </a:p>
        </p:txBody>
      </p:sp>
      <p:sp>
        <p:nvSpPr>
          <p:cNvPr id="876" name="object 876"/>
          <p:cNvSpPr txBox="1"/>
          <p:nvPr/>
        </p:nvSpPr>
        <p:spPr>
          <a:xfrm>
            <a:off x="22166446" y="26015237"/>
            <a:ext cx="567009" cy="366723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83180">
              <a:spcBef>
                <a:spcPts val="240"/>
              </a:spcBef>
            </a:pPr>
            <a:r>
              <a:rPr sz="2183" spc="-5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2292" spc="-81" baseline="39682" dirty="0">
                <a:solidFill>
                  <a:srgbClr val="4E4E4E"/>
                </a:solidFill>
                <a:latin typeface="Arial MT"/>
                <a:cs typeface="Arial MT"/>
              </a:rPr>
              <a:t>1</a:t>
            </a:r>
            <a:endParaRPr sz="2292" baseline="39682">
              <a:latin typeface="Arial MT"/>
              <a:cs typeface="Arial MT"/>
            </a:endParaRPr>
          </a:p>
        </p:txBody>
      </p:sp>
      <p:sp>
        <p:nvSpPr>
          <p:cNvPr id="877" name="object 877"/>
          <p:cNvSpPr txBox="1"/>
          <p:nvPr/>
        </p:nvSpPr>
        <p:spPr>
          <a:xfrm>
            <a:off x="22166446" y="24347171"/>
            <a:ext cx="567009" cy="366723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83180">
              <a:spcBef>
                <a:spcPts val="240"/>
              </a:spcBef>
            </a:pPr>
            <a:r>
              <a:rPr sz="2183" spc="-5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2292" spc="-81" baseline="39682" dirty="0">
                <a:solidFill>
                  <a:srgbClr val="4E4E4E"/>
                </a:solidFill>
                <a:latin typeface="Arial MT"/>
                <a:cs typeface="Arial MT"/>
              </a:rPr>
              <a:t>2</a:t>
            </a:r>
            <a:endParaRPr sz="2292" baseline="39682">
              <a:latin typeface="Arial MT"/>
              <a:cs typeface="Arial MT"/>
            </a:endParaRPr>
          </a:p>
        </p:txBody>
      </p:sp>
      <p:sp>
        <p:nvSpPr>
          <p:cNvPr id="878" name="object 878"/>
          <p:cNvSpPr txBox="1"/>
          <p:nvPr/>
        </p:nvSpPr>
        <p:spPr>
          <a:xfrm>
            <a:off x="22166446" y="22679302"/>
            <a:ext cx="567009" cy="366723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83180">
              <a:spcBef>
                <a:spcPts val="240"/>
              </a:spcBef>
            </a:pPr>
            <a:r>
              <a:rPr sz="2183" spc="-5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2292" spc="-81" baseline="39682" dirty="0">
                <a:solidFill>
                  <a:srgbClr val="4E4E4E"/>
                </a:solidFill>
                <a:latin typeface="Arial MT"/>
                <a:cs typeface="Arial MT"/>
              </a:rPr>
              <a:t>3</a:t>
            </a:r>
            <a:endParaRPr sz="2292" baseline="39682">
              <a:latin typeface="Arial MT"/>
              <a:cs typeface="Arial MT"/>
            </a:endParaRPr>
          </a:p>
        </p:txBody>
      </p:sp>
      <p:sp>
        <p:nvSpPr>
          <p:cNvPr id="879" name="object 879"/>
          <p:cNvSpPr txBox="1"/>
          <p:nvPr/>
        </p:nvSpPr>
        <p:spPr>
          <a:xfrm>
            <a:off x="22166446" y="21011423"/>
            <a:ext cx="567009" cy="366723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83180">
              <a:spcBef>
                <a:spcPts val="240"/>
              </a:spcBef>
            </a:pPr>
            <a:r>
              <a:rPr sz="2183" spc="-55" dirty="0">
                <a:solidFill>
                  <a:srgbClr val="4E4E4E"/>
                </a:solidFill>
                <a:latin typeface="Arial MT"/>
                <a:cs typeface="Arial MT"/>
              </a:rPr>
              <a:t>10</a:t>
            </a:r>
            <a:r>
              <a:rPr sz="2292" spc="-81" baseline="39682" dirty="0">
                <a:solidFill>
                  <a:srgbClr val="4E4E4E"/>
                </a:solidFill>
                <a:latin typeface="Arial MT"/>
                <a:cs typeface="Arial MT"/>
              </a:rPr>
              <a:t>4</a:t>
            </a:r>
            <a:endParaRPr sz="2292" baseline="39682">
              <a:latin typeface="Arial MT"/>
              <a:cs typeface="Arial MT"/>
            </a:endParaRPr>
          </a:p>
        </p:txBody>
      </p:sp>
      <p:sp>
        <p:nvSpPr>
          <p:cNvPr id="880" name="object 880"/>
          <p:cNvSpPr txBox="1"/>
          <p:nvPr/>
        </p:nvSpPr>
        <p:spPr>
          <a:xfrm>
            <a:off x="22767663" y="28019032"/>
            <a:ext cx="550373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0.00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881" name="object 881"/>
          <p:cNvSpPr txBox="1"/>
          <p:nvPr/>
        </p:nvSpPr>
        <p:spPr>
          <a:xfrm>
            <a:off x="24854526" y="28019032"/>
            <a:ext cx="550373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0.25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882" name="object 882"/>
          <p:cNvSpPr txBox="1"/>
          <p:nvPr/>
        </p:nvSpPr>
        <p:spPr>
          <a:xfrm>
            <a:off x="29028256" y="28019032"/>
            <a:ext cx="550373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0.75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883" name="object 883"/>
          <p:cNvSpPr txBox="1"/>
          <p:nvPr/>
        </p:nvSpPr>
        <p:spPr>
          <a:xfrm>
            <a:off x="31115119" y="28019032"/>
            <a:ext cx="550373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1.00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884" name="object 884"/>
          <p:cNvSpPr txBox="1"/>
          <p:nvPr/>
        </p:nvSpPr>
        <p:spPr>
          <a:xfrm>
            <a:off x="26415371" y="27922648"/>
            <a:ext cx="1856296" cy="1038586"/>
          </a:xfrm>
          <a:prstGeom prst="rect">
            <a:avLst/>
          </a:prstGeom>
        </p:spPr>
        <p:txBody>
          <a:bodyPr vert="horz" wrap="square" lIns="0" tIns="127540" rIns="0" bIns="0" rtlCol="0">
            <a:spAutoFit/>
          </a:bodyPr>
          <a:lstStyle/>
          <a:p>
            <a:pPr marL="553146">
              <a:spcBef>
                <a:spcPts val="1002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0.50</a:t>
            </a:r>
            <a:endParaRPr sz="1965">
              <a:latin typeface="Arial MT"/>
              <a:cs typeface="Arial MT"/>
            </a:endParaRPr>
          </a:p>
          <a:p>
            <a:pPr marL="27727">
              <a:spcBef>
                <a:spcPts val="1201"/>
              </a:spcBef>
            </a:pPr>
            <a:r>
              <a:rPr sz="2947" spc="22" dirty="0">
                <a:solidFill>
                  <a:srgbClr val="231F20"/>
                </a:solidFill>
                <a:latin typeface="Arial MT"/>
                <a:cs typeface="Arial MT"/>
              </a:rPr>
              <a:t>Frequency</a:t>
            </a:r>
            <a:endParaRPr sz="2947">
              <a:latin typeface="Arial MT"/>
              <a:cs typeface="Arial MT"/>
            </a:endParaRPr>
          </a:p>
        </p:txBody>
      </p:sp>
      <p:sp>
        <p:nvSpPr>
          <p:cNvPr id="885" name="object 885"/>
          <p:cNvSpPr txBox="1"/>
          <p:nvPr/>
        </p:nvSpPr>
        <p:spPr>
          <a:xfrm>
            <a:off x="21556873" y="23047003"/>
            <a:ext cx="448841" cy="2215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727">
              <a:lnSpc>
                <a:spcPts val="3524"/>
              </a:lnSpc>
            </a:pP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No.</a:t>
            </a:r>
            <a:r>
              <a:rPr sz="2947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947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endParaRPr sz="2947">
              <a:latin typeface="Arial MT"/>
              <a:cs typeface="Arial MT"/>
            </a:endParaRPr>
          </a:p>
        </p:txBody>
      </p:sp>
      <p:grpSp>
        <p:nvGrpSpPr>
          <p:cNvPr id="886" name="object 886"/>
          <p:cNvGrpSpPr/>
          <p:nvPr/>
        </p:nvGrpSpPr>
        <p:grpSpPr>
          <a:xfrm>
            <a:off x="24877519" y="20718752"/>
            <a:ext cx="4312872" cy="3320260"/>
            <a:chOff x="11393410" y="9490099"/>
            <a:chExt cx="1975485" cy="1520825"/>
          </a:xfrm>
        </p:grpSpPr>
        <p:sp>
          <p:nvSpPr>
            <p:cNvPr id="887" name="object 887"/>
            <p:cNvSpPr/>
            <p:nvPr/>
          </p:nvSpPr>
          <p:spPr>
            <a:xfrm>
              <a:off x="12090981" y="9490099"/>
              <a:ext cx="21590" cy="760730"/>
            </a:xfrm>
            <a:custGeom>
              <a:avLst/>
              <a:gdLst/>
              <a:ahLst/>
              <a:cxnLst/>
              <a:rect l="l" t="t" r="r" b="b"/>
              <a:pathLst>
                <a:path w="21590" h="760729">
                  <a:moveTo>
                    <a:pt x="21302" y="0"/>
                  </a:moveTo>
                  <a:lnTo>
                    <a:pt x="0" y="349"/>
                  </a:lnTo>
                  <a:lnTo>
                    <a:pt x="21302" y="760325"/>
                  </a:lnTo>
                  <a:lnTo>
                    <a:pt x="21302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88" name="object 888"/>
            <p:cNvSpPr/>
            <p:nvPr/>
          </p:nvSpPr>
          <p:spPr>
            <a:xfrm>
              <a:off x="11402020" y="9490448"/>
              <a:ext cx="710565" cy="760095"/>
            </a:xfrm>
            <a:custGeom>
              <a:avLst/>
              <a:gdLst/>
              <a:ahLst/>
              <a:cxnLst/>
              <a:rect l="l" t="t" r="r" b="b"/>
              <a:pathLst>
                <a:path w="710565" h="760095">
                  <a:moveTo>
                    <a:pt x="688961" y="0"/>
                  </a:moveTo>
                  <a:lnTo>
                    <a:pt x="639241" y="3344"/>
                  </a:lnTo>
                  <a:lnTo>
                    <a:pt x="589894" y="10383"/>
                  </a:lnTo>
                  <a:lnTo>
                    <a:pt x="541135" y="20988"/>
                  </a:lnTo>
                  <a:lnTo>
                    <a:pt x="493161" y="35158"/>
                  </a:lnTo>
                  <a:lnTo>
                    <a:pt x="446228" y="52755"/>
                  </a:lnTo>
                  <a:lnTo>
                    <a:pt x="400586" y="73790"/>
                  </a:lnTo>
                  <a:lnTo>
                    <a:pt x="356399" y="98123"/>
                  </a:lnTo>
                  <a:lnTo>
                    <a:pt x="313922" y="125621"/>
                  </a:lnTo>
                  <a:lnTo>
                    <a:pt x="273354" y="156161"/>
                  </a:lnTo>
                  <a:lnTo>
                    <a:pt x="234867" y="189557"/>
                  </a:lnTo>
                  <a:lnTo>
                    <a:pt x="198673" y="225723"/>
                  </a:lnTo>
                  <a:lnTo>
                    <a:pt x="164928" y="264488"/>
                  </a:lnTo>
                  <a:lnTo>
                    <a:pt x="133806" y="305586"/>
                  </a:lnTo>
                  <a:lnTo>
                    <a:pt x="105476" y="348878"/>
                  </a:lnTo>
                  <a:lnTo>
                    <a:pt x="80009" y="394112"/>
                  </a:lnTo>
                  <a:lnTo>
                    <a:pt x="57584" y="441150"/>
                  </a:lnTo>
                  <a:lnTo>
                    <a:pt x="38282" y="489682"/>
                  </a:lnTo>
                  <a:lnTo>
                    <a:pt x="22180" y="539535"/>
                  </a:lnTo>
                  <a:lnTo>
                    <a:pt x="9406" y="590441"/>
                  </a:lnTo>
                  <a:lnTo>
                    <a:pt x="0" y="642144"/>
                  </a:lnTo>
                  <a:lnTo>
                    <a:pt x="710263" y="759976"/>
                  </a:lnTo>
                  <a:lnTo>
                    <a:pt x="688961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89" name="object 889"/>
            <p:cNvSpPr/>
            <p:nvPr/>
          </p:nvSpPr>
          <p:spPr>
            <a:xfrm>
              <a:off x="11393410" y="10132593"/>
              <a:ext cx="719455" cy="481965"/>
            </a:xfrm>
            <a:custGeom>
              <a:avLst/>
              <a:gdLst/>
              <a:ahLst/>
              <a:cxnLst/>
              <a:rect l="l" t="t" r="r" b="b"/>
              <a:pathLst>
                <a:path w="719454" h="481965">
                  <a:moveTo>
                    <a:pt x="8609" y="0"/>
                  </a:moveTo>
                  <a:lnTo>
                    <a:pt x="2623" y="52005"/>
                  </a:lnTo>
                  <a:lnTo>
                    <a:pt x="40" y="104324"/>
                  </a:lnTo>
                  <a:lnTo>
                    <a:pt x="0" y="130502"/>
                  </a:lnTo>
                  <a:lnTo>
                    <a:pt x="831" y="156685"/>
                  </a:lnTo>
                  <a:lnTo>
                    <a:pt x="5072" y="208911"/>
                  </a:lnTo>
                  <a:lnTo>
                    <a:pt x="12687" y="260655"/>
                  </a:lnTo>
                  <a:lnTo>
                    <a:pt x="23675" y="311741"/>
                  </a:lnTo>
                  <a:lnTo>
                    <a:pt x="37945" y="361902"/>
                  </a:lnTo>
                  <a:lnTo>
                    <a:pt x="55460" y="410918"/>
                  </a:lnTo>
                  <a:lnTo>
                    <a:pt x="76140" y="458525"/>
                  </a:lnTo>
                  <a:lnTo>
                    <a:pt x="87623" y="481713"/>
                  </a:lnTo>
                  <a:lnTo>
                    <a:pt x="718872" y="11783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rgbClr val="F06CA8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90" name="object 890"/>
            <p:cNvSpPr/>
            <p:nvPr/>
          </p:nvSpPr>
          <p:spPr>
            <a:xfrm>
              <a:off x="11481034" y="9490099"/>
              <a:ext cx="1350645" cy="1520825"/>
            </a:xfrm>
            <a:custGeom>
              <a:avLst/>
              <a:gdLst/>
              <a:ahLst/>
              <a:cxnLst/>
              <a:rect l="l" t="t" r="r" b="b"/>
              <a:pathLst>
                <a:path w="1350645" h="1520825">
                  <a:moveTo>
                    <a:pt x="631248" y="0"/>
                  </a:moveTo>
                  <a:lnTo>
                    <a:pt x="631248" y="760325"/>
                  </a:lnTo>
                  <a:lnTo>
                    <a:pt x="0" y="1124206"/>
                  </a:lnTo>
                  <a:lnTo>
                    <a:pt x="12024" y="1146695"/>
                  </a:lnTo>
                  <a:lnTo>
                    <a:pt x="38276" y="1190254"/>
                  </a:lnTo>
                  <a:lnTo>
                    <a:pt x="67234" y="1231876"/>
                  </a:lnTo>
                  <a:lnTo>
                    <a:pt x="98816" y="1271258"/>
                  </a:lnTo>
                  <a:lnTo>
                    <a:pt x="132846" y="1308348"/>
                  </a:lnTo>
                  <a:lnTo>
                    <a:pt x="169209" y="1342844"/>
                  </a:lnTo>
                  <a:lnTo>
                    <a:pt x="207655" y="1374705"/>
                  </a:lnTo>
                  <a:lnTo>
                    <a:pt x="248096" y="1403697"/>
                  </a:lnTo>
                  <a:lnTo>
                    <a:pt x="290287" y="1429706"/>
                  </a:lnTo>
                  <a:lnTo>
                    <a:pt x="334056" y="1452672"/>
                  </a:lnTo>
                  <a:lnTo>
                    <a:pt x="379197" y="1472386"/>
                  </a:lnTo>
                  <a:lnTo>
                    <a:pt x="425507" y="1488837"/>
                  </a:lnTo>
                  <a:lnTo>
                    <a:pt x="472772" y="1501955"/>
                  </a:lnTo>
                  <a:lnTo>
                    <a:pt x="520740" y="1511635"/>
                  </a:lnTo>
                  <a:lnTo>
                    <a:pt x="569255" y="1517836"/>
                  </a:lnTo>
                  <a:lnTo>
                    <a:pt x="618020" y="1520523"/>
                  </a:lnTo>
                  <a:lnTo>
                    <a:pt x="642441" y="1520564"/>
                  </a:lnTo>
                  <a:lnTo>
                    <a:pt x="666861" y="1519726"/>
                  </a:lnTo>
                  <a:lnTo>
                    <a:pt x="715545" y="1515416"/>
                  </a:lnTo>
                  <a:lnTo>
                    <a:pt x="763845" y="1507627"/>
                  </a:lnTo>
                  <a:lnTo>
                    <a:pt x="811487" y="1496365"/>
                  </a:lnTo>
                  <a:lnTo>
                    <a:pt x="858333" y="1481711"/>
                  </a:lnTo>
                  <a:lnTo>
                    <a:pt x="904143" y="1463760"/>
                  </a:lnTo>
                  <a:lnTo>
                    <a:pt x="948702" y="1442509"/>
                  </a:lnTo>
                  <a:lnTo>
                    <a:pt x="991767" y="1418176"/>
                  </a:lnTo>
                  <a:lnTo>
                    <a:pt x="1033168" y="1390760"/>
                  </a:lnTo>
                  <a:lnTo>
                    <a:pt x="1072736" y="1360447"/>
                  </a:lnTo>
                  <a:lnTo>
                    <a:pt x="1110222" y="1327359"/>
                  </a:lnTo>
                  <a:lnTo>
                    <a:pt x="1145543" y="1291630"/>
                  </a:lnTo>
                  <a:lnTo>
                    <a:pt x="1178457" y="1253481"/>
                  </a:lnTo>
                  <a:lnTo>
                    <a:pt x="1208869" y="1213046"/>
                  </a:lnTo>
                  <a:lnTo>
                    <a:pt x="1236576" y="1170499"/>
                  </a:lnTo>
                  <a:lnTo>
                    <a:pt x="1261543" y="1126103"/>
                  </a:lnTo>
                  <a:lnTo>
                    <a:pt x="1283550" y="1079990"/>
                  </a:lnTo>
                  <a:lnTo>
                    <a:pt x="1302607" y="1032423"/>
                  </a:lnTo>
                  <a:lnTo>
                    <a:pt x="1318499" y="983582"/>
                  </a:lnTo>
                  <a:lnTo>
                    <a:pt x="1331274" y="933688"/>
                  </a:lnTo>
                  <a:lnTo>
                    <a:pt x="1340762" y="883044"/>
                  </a:lnTo>
                  <a:lnTo>
                    <a:pt x="1347003" y="831783"/>
                  </a:lnTo>
                  <a:lnTo>
                    <a:pt x="1349958" y="780214"/>
                  </a:lnTo>
                  <a:lnTo>
                    <a:pt x="1350162" y="754386"/>
                  </a:lnTo>
                  <a:lnTo>
                    <a:pt x="1349580" y="728558"/>
                  </a:lnTo>
                  <a:lnTo>
                    <a:pt x="1345881" y="677076"/>
                  </a:lnTo>
                  <a:lnTo>
                    <a:pt x="1338888" y="625949"/>
                  </a:lnTo>
                  <a:lnTo>
                    <a:pt x="1328609" y="575433"/>
                  </a:lnTo>
                  <a:lnTo>
                    <a:pt x="1315131" y="525760"/>
                  </a:lnTo>
                  <a:lnTo>
                    <a:pt x="1298488" y="477228"/>
                  </a:lnTo>
                  <a:lnTo>
                    <a:pt x="1278768" y="429928"/>
                  </a:lnTo>
                  <a:lnTo>
                    <a:pt x="1256052" y="384211"/>
                  </a:lnTo>
                  <a:lnTo>
                    <a:pt x="1230462" y="340210"/>
                  </a:lnTo>
                  <a:lnTo>
                    <a:pt x="1202127" y="298146"/>
                  </a:lnTo>
                  <a:lnTo>
                    <a:pt x="1171133" y="258194"/>
                  </a:lnTo>
                  <a:lnTo>
                    <a:pt x="1137638" y="220615"/>
                  </a:lnTo>
                  <a:lnTo>
                    <a:pt x="1101816" y="185503"/>
                  </a:lnTo>
                  <a:lnTo>
                    <a:pt x="1063830" y="153031"/>
                  </a:lnTo>
                  <a:lnTo>
                    <a:pt x="1023802" y="123376"/>
                  </a:lnTo>
                  <a:lnTo>
                    <a:pt x="982035" y="96623"/>
                  </a:lnTo>
                  <a:lnTo>
                    <a:pt x="938592" y="72993"/>
                  </a:lnTo>
                  <a:lnTo>
                    <a:pt x="893742" y="52488"/>
                  </a:lnTo>
                  <a:lnTo>
                    <a:pt x="847688" y="35286"/>
                  </a:lnTo>
                  <a:lnTo>
                    <a:pt x="800627" y="21383"/>
                  </a:lnTo>
                  <a:lnTo>
                    <a:pt x="752781" y="10953"/>
                  </a:lnTo>
                  <a:lnTo>
                    <a:pt x="704393" y="3961"/>
                  </a:lnTo>
                  <a:lnTo>
                    <a:pt x="655669" y="436"/>
                  </a:lnTo>
                  <a:lnTo>
                    <a:pt x="631248" y="0"/>
                  </a:lnTo>
                  <a:close/>
                </a:path>
              </a:pathLst>
            </a:custGeom>
            <a:solidFill>
              <a:srgbClr val="FDD700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91" name="object 891"/>
            <p:cNvSpPr/>
            <p:nvPr/>
          </p:nvSpPr>
          <p:spPr>
            <a:xfrm>
              <a:off x="13196910" y="9969946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28"/>
                  </a:lnTo>
                  <a:lnTo>
                    <a:pt x="171844" y="181728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92" name="object 892"/>
            <p:cNvSpPr/>
            <p:nvPr/>
          </p:nvSpPr>
          <p:spPr>
            <a:xfrm>
              <a:off x="13196910" y="10167945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28"/>
                  </a:lnTo>
                  <a:lnTo>
                    <a:pt x="171844" y="181728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93" name="object 893"/>
            <p:cNvSpPr/>
            <p:nvPr/>
          </p:nvSpPr>
          <p:spPr>
            <a:xfrm>
              <a:off x="13196910" y="10365949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28"/>
                  </a:lnTo>
                  <a:lnTo>
                    <a:pt x="171844" y="181728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F06CA8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894" name="object 894"/>
            <p:cNvSpPr/>
            <p:nvPr/>
          </p:nvSpPr>
          <p:spPr>
            <a:xfrm>
              <a:off x="13196910" y="10563948"/>
              <a:ext cx="172085" cy="182245"/>
            </a:xfrm>
            <a:custGeom>
              <a:avLst/>
              <a:gdLst/>
              <a:ahLst/>
              <a:cxnLst/>
              <a:rect l="l" t="t" r="r" b="b"/>
              <a:pathLst>
                <a:path w="172084" h="182245">
                  <a:moveTo>
                    <a:pt x="171844" y="0"/>
                  </a:moveTo>
                  <a:lnTo>
                    <a:pt x="0" y="0"/>
                  </a:lnTo>
                  <a:lnTo>
                    <a:pt x="0" y="181733"/>
                  </a:lnTo>
                  <a:lnTo>
                    <a:pt x="171844" y="181733"/>
                  </a:lnTo>
                  <a:lnTo>
                    <a:pt x="171844" y="0"/>
                  </a:lnTo>
                  <a:close/>
                </a:path>
              </a:pathLst>
            </a:custGeom>
            <a:solidFill>
              <a:srgbClr val="FDD700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895" name="object 895"/>
          <p:cNvSpPr txBox="1"/>
          <p:nvPr/>
        </p:nvSpPr>
        <p:spPr>
          <a:xfrm>
            <a:off x="28770410" y="21278329"/>
            <a:ext cx="1626165" cy="822339"/>
          </a:xfrm>
          <a:prstGeom prst="rect">
            <a:avLst/>
          </a:prstGeom>
        </p:spPr>
        <p:txBody>
          <a:bodyPr vert="horz" wrap="square" lIns="0" tIns="24954" rIns="0" bIns="0" rtlCol="0">
            <a:spAutoFit/>
          </a:bodyPr>
          <a:lstStyle/>
          <a:p>
            <a:pPr marL="27727">
              <a:spcBef>
                <a:spcPts val="196"/>
              </a:spcBef>
            </a:pPr>
            <a:r>
              <a:rPr sz="2183" spc="-76" dirty="0">
                <a:solidFill>
                  <a:srgbClr val="020303"/>
                </a:solidFill>
                <a:latin typeface="Arial MT"/>
                <a:cs typeface="Arial MT"/>
              </a:rPr>
              <a:t>Category</a:t>
            </a:r>
            <a:endParaRPr sz="2183">
              <a:latin typeface="Arial MT"/>
              <a:cs typeface="Arial MT"/>
            </a:endParaRPr>
          </a:p>
          <a:p>
            <a:pPr marL="565621">
              <a:spcBef>
                <a:spcPts val="1474"/>
              </a:spcBef>
            </a:pPr>
            <a:r>
              <a:rPr sz="1747" spc="-55" dirty="0">
                <a:solidFill>
                  <a:srgbClr val="020303"/>
                </a:solidFill>
                <a:latin typeface="Arial MT"/>
                <a:cs typeface="Arial MT"/>
              </a:rPr>
              <a:t>Cloud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96" name="object 896"/>
          <p:cNvSpPr txBox="1"/>
          <p:nvPr/>
        </p:nvSpPr>
        <p:spPr>
          <a:xfrm>
            <a:off x="29336484" y="22224942"/>
            <a:ext cx="1060542" cy="735220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>
              <a:spcBef>
                <a:spcPts val="240"/>
              </a:spcBef>
            </a:pPr>
            <a:r>
              <a:rPr sz="1747" spc="-33" dirty="0">
                <a:solidFill>
                  <a:srgbClr val="020303"/>
                </a:solidFill>
                <a:latin typeface="Arial MT"/>
                <a:cs typeface="Arial MT"/>
              </a:rPr>
              <a:t>Shell</a:t>
            </a:r>
            <a:endParaRPr sz="1747">
              <a:latin typeface="Arial MT"/>
              <a:cs typeface="Arial MT"/>
            </a:endParaRPr>
          </a:p>
          <a:p>
            <a:pPr>
              <a:spcBef>
                <a:spcPts val="1310"/>
              </a:spcBef>
            </a:pPr>
            <a:r>
              <a:rPr sz="1747" spc="-44" dirty="0">
                <a:solidFill>
                  <a:srgbClr val="020303"/>
                </a:solidFill>
                <a:latin typeface="Arial MT"/>
                <a:cs typeface="Arial MT"/>
              </a:rPr>
              <a:t>SoftCore</a:t>
            </a:r>
            <a:endParaRPr sz="1747">
              <a:latin typeface="Arial MT"/>
              <a:cs typeface="Arial MT"/>
            </a:endParaRPr>
          </a:p>
        </p:txBody>
      </p:sp>
      <p:sp>
        <p:nvSpPr>
          <p:cNvPr id="897" name="object 897"/>
          <p:cNvSpPr txBox="1"/>
          <p:nvPr/>
        </p:nvSpPr>
        <p:spPr>
          <a:xfrm>
            <a:off x="29336484" y="23089498"/>
            <a:ext cx="1060542" cy="299653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>
              <a:spcBef>
                <a:spcPts val="240"/>
              </a:spcBef>
            </a:pPr>
            <a:r>
              <a:rPr sz="1747" spc="-55" dirty="0">
                <a:solidFill>
                  <a:srgbClr val="020303"/>
                </a:solidFill>
                <a:latin typeface="Arial MT"/>
                <a:cs typeface="Arial MT"/>
              </a:rPr>
              <a:t>Core</a:t>
            </a:r>
            <a:endParaRPr sz="1747">
              <a:latin typeface="Arial MT"/>
              <a:cs typeface="Arial MT"/>
            </a:endParaRPr>
          </a:p>
        </p:txBody>
      </p:sp>
      <p:grpSp>
        <p:nvGrpSpPr>
          <p:cNvPr id="898" name="object 898"/>
          <p:cNvGrpSpPr/>
          <p:nvPr/>
        </p:nvGrpSpPr>
        <p:grpSpPr>
          <a:xfrm>
            <a:off x="24285757" y="30533982"/>
            <a:ext cx="7149303" cy="6425638"/>
            <a:chOff x="11122357" y="13985906"/>
            <a:chExt cx="3274695" cy="2943225"/>
          </a:xfrm>
        </p:grpSpPr>
        <p:sp>
          <p:nvSpPr>
            <p:cNvPr id="899" name="object 899"/>
            <p:cNvSpPr/>
            <p:nvPr/>
          </p:nvSpPr>
          <p:spPr>
            <a:xfrm>
              <a:off x="11801824" y="13992258"/>
              <a:ext cx="1049655" cy="2545715"/>
            </a:xfrm>
            <a:custGeom>
              <a:avLst/>
              <a:gdLst/>
              <a:ahLst/>
              <a:cxnLst/>
              <a:rect l="l" t="t" r="r" b="b"/>
              <a:pathLst>
                <a:path w="1049654" h="2545715">
                  <a:moveTo>
                    <a:pt x="0" y="890552"/>
                  </a:moveTo>
                  <a:lnTo>
                    <a:pt x="0" y="1408424"/>
                  </a:lnTo>
                </a:path>
                <a:path w="1049654" h="2545715">
                  <a:moveTo>
                    <a:pt x="0" y="764180"/>
                  </a:moveTo>
                  <a:lnTo>
                    <a:pt x="0" y="776867"/>
                  </a:lnTo>
                </a:path>
                <a:path w="1049654" h="2545715">
                  <a:moveTo>
                    <a:pt x="0" y="637907"/>
                  </a:moveTo>
                  <a:lnTo>
                    <a:pt x="0" y="650495"/>
                  </a:lnTo>
                </a:path>
                <a:path w="1049654" h="2545715">
                  <a:moveTo>
                    <a:pt x="0" y="511634"/>
                  </a:moveTo>
                  <a:lnTo>
                    <a:pt x="0" y="524222"/>
                  </a:lnTo>
                </a:path>
                <a:path w="1049654" h="2545715">
                  <a:moveTo>
                    <a:pt x="0" y="385262"/>
                  </a:moveTo>
                  <a:lnTo>
                    <a:pt x="0" y="397949"/>
                  </a:lnTo>
                </a:path>
                <a:path w="1049654" h="2545715">
                  <a:moveTo>
                    <a:pt x="0" y="258989"/>
                  </a:moveTo>
                  <a:lnTo>
                    <a:pt x="0" y="271577"/>
                  </a:lnTo>
                </a:path>
                <a:path w="1049654" h="2545715">
                  <a:moveTo>
                    <a:pt x="0" y="132617"/>
                  </a:moveTo>
                  <a:lnTo>
                    <a:pt x="0" y="145304"/>
                  </a:lnTo>
                </a:path>
                <a:path w="1049654" h="2545715">
                  <a:moveTo>
                    <a:pt x="0" y="0"/>
                  </a:moveTo>
                  <a:lnTo>
                    <a:pt x="0" y="18932"/>
                  </a:lnTo>
                </a:path>
                <a:path w="1049654" h="2545715">
                  <a:moveTo>
                    <a:pt x="1049652" y="385262"/>
                  </a:moveTo>
                  <a:lnTo>
                    <a:pt x="1049652" y="2545179"/>
                  </a:lnTo>
                </a:path>
                <a:path w="1049654" h="2545715">
                  <a:moveTo>
                    <a:pt x="1049652" y="258989"/>
                  </a:moveTo>
                  <a:lnTo>
                    <a:pt x="1049652" y="271577"/>
                  </a:lnTo>
                </a:path>
                <a:path w="1049654" h="2545715">
                  <a:moveTo>
                    <a:pt x="1049652" y="0"/>
                  </a:moveTo>
                  <a:lnTo>
                    <a:pt x="1049652" y="145304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0" name="object 900"/>
            <p:cNvSpPr/>
            <p:nvPr/>
          </p:nvSpPr>
          <p:spPr>
            <a:xfrm>
              <a:off x="13901230" y="13992258"/>
              <a:ext cx="0" cy="2930525"/>
            </a:xfrm>
            <a:custGeom>
              <a:avLst/>
              <a:gdLst/>
              <a:ahLst/>
              <a:cxnLst/>
              <a:rect l="l" t="t" r="r" b="b"/>
              <a:pathLst>
                <a:path h="2930525">
                  <a:moveTo>
                    <a:pt x="0" y="385262"/>
                  </a:moveTo>
                  <a:lnTo>
                    <a:pt x="0" y="2930440"/>
                  </a:lnTo>
                </a:path>
                <a:path h="2930525">
                  <a:moveTo>
                    <a:pt x="0" y="0"/>
                  </a:moveTo>
                  <a:lnTo>
                    <a:pt x="0" y="27157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1801824" y="16651122"/>
              <a:ext cx="1049655" cy="271780"/>
            </a:xfrm>
            <a:custGeom>
              <a:avLst/>
              <a:gdLst/>
              <a:ahLst/>
              <a:cxnLst/>
              <a:rect l="l" t="t" r="r" b="b"/>
              <a:pathLst>
                <a:path w="1049654" h="271780">
                  <a:moveTo>
                    <a:pt x="0" y="0"/>
                  </a:moveTo>
                  <a:lnTo>
                    <a:pt x="0" y="271576"/>
                  </a:lnTo>
                </a:path>
                <a:path w="1049654" h="271780">
                  <a:moveTo>
                    <a:pt x="1049652" y="0"/>
                  </a:moveTo>
                  <a:lnTo>
                    <a:pt x="1049652" y="271576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1128707" y="16846876"/>
              <a:ext cx="3261995" cy="0"/>
            </a:xfrm>
            <a:custGeom>
              <a:avLst/>
              <a:gdLst/>
              <a:ahLst/>
              <a:cxnLst/>
              <a:rect l="l" t="t" r="r" b="b"/>
              <a:pathLst>
                <a:path w="3261994">
                  <a:moveTo>
                    <a:pt x="0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1128707" y="16467959"/>
              <a:ext cx="3261995" cy="252729"/>
            </a:xfrm>
            <a:custGeom>
              <a:avLst/>
              <a:gdLst/>
              <a:ahLst/>
              <a:cxnLst/>
              <a:rect l="l" t="t" r="r" b="b"/>
              <a:pathLst>
                <a:path w="3261994" h="252730">
                  <a:moveTo>
                    <a:pt x="0" y="252643"/>
                  </a:moveTo>
                  <a:lnTo>
                    <a:pt x="148291" y="252643"/>
                  </a:lnTo>
                </a:path>
                <a:path w="3261994" h="252730">
                  <a:moveTo>
                    <a:pt x="342514" y="252643"/>
                  </a:moveTo>
                  <a:lnTo>
                    <a:pt x="3261907" y="252643"/>
                  </a:lnTo>
                </a:path>
                <a:path w="3261994" h="252730">
                  <a:moveTo>
                    <a:pt x="0" y="126370"/>
                  </a:moveTo>
                  <a:lnTo>
                    <a:pt x="148291" y="126370"/>
                  </a:lnTo>
                </a:path>
                <a:path w="3261994" h="252730">
                  <a:moveTo>
                    <a:pt x="1785815" y="126370"/>
                  </a:moveTo>
                  <a:lnTo>
                    <a:pt x="3261907" y="126370"/>
                  </a:lnTo>
                </a:path>
                <a:path w="3261994" h="252730">
                  <a:moveTo>
                    <a:pt x="0" y="0"/>
                  </a:moveTo>
                  <a:lnTo>
                    <a:pt x="148291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4" name="object 904"/>
            <p:cNvSpPr/>
            <p:nvPr/>
          </p:nvSpPr>
          <p:spPr>
            <a:xfrm>
              <a:off x="11801824" y="1639847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0"/>
                  </a:moveTo>
                  <a:lnTo>
                    <a:pt x="0" y="138960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5" name="object 905"/>
            <p:cNvSpPr/>
            <p:nvPr/>
          </p:nvSpPr>
          <p:spPr>
            <a:xfrm>
              <a:off x="11128707" y="16215315"/>
              <a:ext cx="3261995" cy="252729"/>
            </a:xfrm>
            <a:custGeom>
              <a:avLst/>
              <a:gdLst/>
              <a:ahLst/>
              <a:cxnLst/>
              <a:rect l="l" t="t" r="r" b="b"/>
              <a:pathLst>
                <a:path w="3261994" h="252730">
                  <a:moveTo>
                    <a:pt x="300450" y="252643"/>
                  </a:moveTo>
                  <a:lnTo>
                    <a:pt x="3261907" y="252643"/>
                  </a:lnTo>
                </a:path>
                <a:path w="3261994" h="252730">
                  <a:moveTo>
                    <a:pt x="0" y="126370"/>
                  </a:moveTo>
                  <a:lnTo>
                    <a:pt x="148291" y="126370"/>
                  </a:lnTo>
                </a:path>
                <a:path w="3261994" h="252730">
                  <a:moveTo>
                    <a:pt x="820085" y="126370"/>
                  </a:moveTo>
                  <a:lnTo>
                    <a:pt x="3261907" y="126370"/>
                  </a:lnTo>
                </a:path>
                <a:path w="3261994" h="252730">
                  <a:moveTo>
                    <a:pt x="0" y="0"/>
                  </a:moveTo>
                  <a:lnTo>
                    <a:pt x="148291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6" name="object 906"/>
            <p:cNvSpPr/>
            <p:nvPr/>
          </p:nvSpPr>
          <p:spPr>
            <a:xfrm>
              <a:off x="11801824" y="15514367"/>
              <a:ext cx="0" cy="770890"/>
            </a:xfrm>
            <a:custGeom>
              <a:avLst/>
              <a:gdLst/>
              <a:ahLst/>
              <a:cxnLst/>
              <a:rect l="l" t="t" r="r" b="b"/>
              <a:pathLst>
                <a:path h="770890">
                  <a:moveTo>
                    <a:pt x="0" y="0"/>
                  </a:moveTo>
                  <a:lnTo>
                    <a:pt x="0" y="770424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7" name="object 907"/>
            <p:cNvSpPr/>
            <p:nvPr/>
          </p:nvSpPr>
          <p:spPr>
            <a:xfrm>
              <a:off x="11128707" y="15962768"/>
              <a:ext cx="3261995" cy="252729"/>
            </a:xfrm>
            <a:custGeom>
              <a:avLst/>
              <a:gdLst/>
              <a:ahLst/>
              <a:cxnLst/>
              <a:rect l="l" t="t" r="r" b="b"/>
              <a:pathLst>
                <a:path w="3261994" h="252730">
                  <a:moveTo>
                    <a:pt x="242808" y="252547"/>
                  </a:moveTo>
                  <a:lnTo>
                    <a:pt x="3261907" y="252547"/>
                  </a:lnTo>
                </a:path>
                <a:path w="3261994" h="252730">
                  <a:moveTo>
                    <a:pt x="0" y="126273"/>
                  </a:moveTo>
                  <a:lnTo>
                    <a:pt x="148291" y="126273"/>
                  </a:lnTo>
                </a:path>
                <a:path w="3261994" h="252730">
                  <a:moveTo>
                    <a:pt x="347709" y="126273"/>
                  </a:moveTo>
                  <a:lnTo>
                    <a:pt x="3261907" y="126273"/>
                  </a:lnTo>
                </a:path>
                <a:path w="3261994" h="252730">
                  <a:moveTo>
                    <a:pt x="0" y="0"/>
                  </a:moveTo>
                  <a:lnTo>
                    <a:pt x="148291" y="0"/>
                  </a:lnTo>
                </a:path>
                <a:path w="3261994" h="252730">
                  <a:moveTo>
                    <a:pt x="389674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1128707" y="15836397"/>
              <a:ext cx="3261995" cy="0"/>
            </a:xfrm>
            <a:custGeom>
              <a:avLst/>
              <a:gdLst/>
              <a:ahLst/>
              <a:cxnLst/>
              <a:rect l="l" t="t" r="r" b="b"/>
              <a:pathLst>
                <a:path w="3261994">
                  <a:moveTo>
                    <a:pt x="0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1128707" y="14068083"/>
              <a:ext cx="3261995" cy="1642110"/>
            </a:xfrm>
            <a:custGeom>
              <a:avLst/>
              <a:gdLst/>
              <a:ahLst/>
              <a:cxnLst/>
              <a:rect l="l" t="t" r="r" b="b"/>
              <a:pathLst>
                <a:path w="3261994" h="1642109">
                  <a:moveTo>
                    <a:pt x="0" y="1642040"/>
                  </a:moveTo>
                  <a:lnTo>
                    <a:pt x="148291" y="1642040"/>
                  </a:lnTo>
                </a:path>
                <a:path w="3261994" h="1642109">
                  <a:moveTo>
                    <a:pt x="216532" y="1642040"/>
                  </a:moveTo>
                  <a:lnTo>
                    <a:pt x="3261907" y="1642040"/>
                  </a:lnTo>
                </a:path>
                <a:path w="3261994" h="1642109">
                  <a:moveTo>
                    <a:pt x="0" y="1515670"/>
                  </a:moveTo>
                  <a:lnTo>
                    <a:pt x="148291" y="1515670"/>
                  </a:lnTo>
                </a:path>
                <a:path w="3261994" h="1642109">
                  <a:moveTo>
                    <a:pt x="300450" y="1515670"/>
                  </a:moveTo>
                  <a:lnTo>
                    <a:pt x="3261907" y="1515670"/>
                  </a:lnTo>
                </a:path>
                <a:path w="3261994" h="1642109">
                  <a:moveTo>
                    <a:pt x="0" y="1389396"/>
                  </a:moveTo>
                  <a:lnTo>
                    <a:pt x="148291" y="1389396"/>
                  </a:lnTo>
                </a:path>
                <a:path w="3261994" h="1642109">
                  <a:moveTo>
                    <a:pt x="977544" y="1389396"/>
                  </a:moveTo>
                  <a:lnTo>
                    <a:pt x="3261907" y="1389396"/>
                  </a:lnTo>
                </a:path>
                <a:path w="3261994" h="1642109">
                  <a:moveTo>
                    <a:pt x="0" y="1263122"/>
                  </a:moveTo>
                  <a:lnTo>
                    <a:pt x="148291" y="1263122"/>
                  </a:lnTo>
                </a:path>
                <a:path w="3261994" h="1642109">
                  <a:moveTo>
                    <a:pt x="568214" y="1263122"/>
                  </a:moveTo>
                  <a:lnTo>
                    <a:pt x="3261907" y="1263122"/>
                  </a:lnTo>
                </a:path>
                <a:path w="3261994" h="1642109">
                  <a:moveTo>
                    <a:pt x="0" y="1136752"/>
                  </a:moveTo>
                  <a:lnTo>
                    <a:pt x="148291" y="1136752"/>
                  </a:lnTo>
                </a:path>
                <a:path w="3261994" h="1642109">
                  <a:moveTo>
                    <a:pt x="289962" y="1136752"/>
                  </a:moveTo>
                  <a:lnTo>
                    <a:pt x="3261907" y="1136752"/>
                  </a:lnTo>
                </a:path>
                <a:path w="3261994" h="1642109">
                  <a:moveTo>
                    <a:pt x="0" y="1010478"/>
                  </a:moveTo>
                  <a:lnTo>
                    <a:pt x="148291" y="1010478"/>
                  </a:lnTo>
                </a:path>
                <a:path w="3261994" h="1642109">
                  <a:moveTo>
                    <a:pt x="279474" y="1010478"/>
                  </a:moveTo>
                  <a:lnTo>
                    <a:pt x="3261907" y="1010478"/>
                  </a:lnTo>
                </a:path>
                <a:path w="3261994" h="1642109">
                  <a:moveTo>
                    <a:pt x="0" y="884205"/>
                  </a:moveTo>
                  <a:lnTo>
                    <a:pt x="148291" y="884205"/>
                  </a:lnTo>
                </a:path>
                <a:path w="3261994" h="1642109">
                  <a:moveTo>
                    <a:pt x="400267" y="884205"/>
                  </a:moveTo>
                  <a:lnTo>
                    <a:pt x="3261907" y="884205"/>
                  </a:lnTo>
                </a:path>
                <a:path w="3261994" h="1642109">
                  <a:moveTo>
                    <a:pt x="0" y="757834"/>
                  </a:moveTo>
                  <a:lnTo>
                    <a:pt x="148291" y="757834"/>
                  </a:lnTo>
                </a:path>
                <a:path w="3261994" h="1642109">
                  <a:moveTo>
                    <a:pt x="1602080" y="757834"/>
                  </a:moveTo>
                  <a:lnTo>
                    <a:pt x="3261907" y="757834"/>
                  </a:lnTo>
                </a:path>
                <a:path w="3261994" h="1642109">
                  <a:moveTo>
                    <a:pt x="0" y="631561"/>
                  </a:moveTo>
                  <a:lnTo>
                    <a:pt x="148291" y="631561"/>
                  </a:lnTo>
                </a:path>
                <a:path w="3261994" h="1642109">
                  <a:moveTo>
                    <a:pt x="898815" y="631561"/>
                  </a:moveTo>
                  <a:lnTo>
                    <a:pt x="3261907" y="631561"/>
                  </a:lnTo>
                </a:path>
                <a:path w="3261994" h="1642109">
                  <a:moveTo>
                    <a:pt x="0" y="505191"/>
                  </a:moveTo>
                  <a:lnTo>
                    <a:pt x="148291" y="505191"/>
                  </a:lnTo>
                </a:path>
                <a:path w="3261994" h="1642109">
                  <a:moveTo>
                    <a:pt x="704586" y="505191"/>
                  </a:moveTo>
                  <a:lnTo>
                    <a:pt x="3261907" y="505191"/>
                  </a:lnTo>
                </a:path>
                <a:path w="3261994" h="1642109">
                  <a:moveTo>
                    <a:pt x="0" y="378917"/>
                  </a:moveTo>
                  <a:lnTo>
                    <a:pt x="148291" y="378917"/>
                  </a:lnTo>
                </a:path>
                <a:path w="3261994" h="1642109">
                  <a:moveTo>
                    <a:pt x="883027" y="378917"/>
                  </a:moveTo>
                  <a:lnTo>
                    <a:pt x="3261907" y="378917"/>
                  </a:lnTo>
                </a:path>
                <a:path w="3261994" h="1642109">
                  <a:moveTo>
                    <a:pt x="0" y="252643"/>
                  </a:moveTo>
                  <a:lnTo>
                    <a:pt x="148291" y="252643"/>
                  </a:lnTo>
                </a:path>
                <a:path w="3261994" h="1642109">
                  <a:moveTo>
                    <a:pt x="3113617" y="252643"/>
                  </a:moveTo>
                  <a:lnTo>
                    <a:pt x="3261907" y="252643"/>
                  </a:lnTo>
                </a:path>
                <a:path w="3261994" h="1642109">
                  <a:moveTo>
                    <a:pt x="0" y="126273"/>
                  </a:moveTo>
                  <a:lnTo>
                    <a:pt x="148291" y="126273"/>
                  </a:lnTo>
                </a:path>
                <a:path w="3261994" h="1642109">
                  <a:moveTo>
                    <a:pt x="1980038" y="126273"/>
                  </a:moveTo>
                  <a:lnTo>
                    <a:pt x="3261907" y="126273"/>
                  </a:lnTo>
                </a:path>
                <a:path w="3261994" h="1642109">
                  <a:moveTo>
                    <a:pt x="0" y="0"/>
                  </a:moveTo>
                  <a:lnTo>
                    <a:pt x="148291" y="0"/>
                  </a:lnTo>
                </a:path>
                <a:path w="3261994" h="1642109">
                  <a:moveTo>
                    <a:pt x="814891" y="0"/>
                  </a:moveTo>
                  <a:lnTo>
                    <a:pt x="326190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1276998" y="13992258"/>
              <a:ext cx="0" cy="2930525"/>
            </a:xfrm>
            <a:custGeom>
              <a:avLst/>
              <a:gdLst/>
              <a:ahLst/>
              <a:cxnLst/>
              <a:rect l="l" t="t" r="r" b="b"/>
              <a:pathLst>
                <a:path h="2930525">
                  <a:moveTo>
                    <a:pt x="0" y="293044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2326651" y="13992258"/>
              <a:ext cx="1049655" cy="2930525"/>
            </a:xfrm>
            <a:custGeom>
              <a:avLst/>
              <a:gdLst/>
              <a:ahLst/>
              <a:cxnLst/>
              <a:rect l="l" t="t" r="r" b="b"/>
              <a:pathLst>
                <a:path w="1049655" h="2930525">
                  <a:moveTo>
                    <a:pt x="0" y="2658863"/>
                  </a:moveTo>
                  <a:lnTo>
                    <a:pt x="0" y="2930440"/>
                  </a:lnTo>
                </a:path>
                <a:path w="1049655" h="2930525">
                  <a:moveTo>
                    <a:pt x="0" y="890552"/>
                  </a:moveTo>
                  <a:lnTo>
                    <a:pt x="0" y="2545179"/>
                  </a:lnTo>
                </a:path>
                <a:path w="1049655" h="2930525">
                  <a:moveTo>
                    <a:pt x="0" y="385262"/>
                  </a:moveTo>
                  <a:lnTo>
                    <a:pt x="0" y="776867"/>
                  </a:lnTo>
                </a:path>
                <a:path w="1049655" h="2930525">
                  <a:moveTo>
                    <a:pt x="0" y="258989"/>
                  </a:moveTo>
                  <a:lnTo>
                    <a:pt x="0" y="271577"/>
                  </a:lnTo>
                </a:path>
                <a:path w="1049655" h="2930525">
                  <a:moveTo>
                    <a:pt x="0" y="0"/>
                  </a:moveTo>
                  <a:lnTo>
                    <a:pt x="0" y="145304"/>
                  </a:lnTo>
                </a:path>
                <a:path w="1049655" h="2930525">
                  <a:moveTo>
                    <a:pt x="1049651" y="385262"/>
                  </a:moveTo>
                  <a:lnTo>
                    <a:pt x="1049651" y="2930440"/>
                  </a:lnTo>
                </a:path>
                <a:path w="1049655" h="2930525">
                  <a:moveTo>
                    <a:pt x="1049651" y="0"/>
                  </a:moveTo>
                  <a:lnTo>
                    <a:pt x="1049651" y="271577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2" name="object 912"/>
            <p:cNvSpPr/>
            <p:nvPr/>
          </p:nvSpPr>
          <p:spPr>
            <a:xfrm>
              <a:off x="11276991" y="14011198"/>
              <a:ext cx="2965450" cy="2766695"/>
            </a:xfrm>
            <a:custGeom>
              <a:avLst/>
              <a:gdLst/>
              <a:ahLst/>
              <a:cxnLst/>
              <a:rect l="l" t="t" r="r" b="b"/>
              <a:pathLst>
                <a:path w="2965450" h="2766694">
                  <a:moveTo>
                    <a:pt x="68237" y="1642046"/>
                  </a:moveTo>
                  <a:lnTo>
                    <a:pt x="0" y="1642046"/>
                  </a:lnTo>
                  <a:lnTo>
                    <a:pt x="0" y="1755724"/>
                  </a:lnTo>
                  <a:lnTo>
                    <a:pt x="68237" y="1755724"/>
                  </a:lnTo>
                  <a:lnTo>
                    <a:pt x="68237" y="1642046"/>
                  </a:lnTo>
                  <a:close/>
                </a:path>
                <a:path w="2965450" h="2766694">
                  <a:moveTo>
                    <a:pt x="94513" y="2147328"/>
                  </a:moveTo>
                  <a:lnTo>
                    <a:pt x="0" y="2147328"/>
                  </a:lnTo>
                  <a:lnTo>
                    <a:pt x="0" y="2261006"/>
                  </a:lnTo>
                  <a:lnTo>
                    <a:pt x="94513" y="2261006"/>
                  </a:lnTo>
                  <a:lnTo>
                    <a:pt x="94513" y="2147328"/>
                  </a:lnTo>
                  <a:close/>
                </a:path>
                <a:path w="2965450" h="2766694">
                  <a:moveTo>
                    <a:pt x="131178" y="1010475"/>
                  </a:moveTo>
                  <a:lnTo>
                    <a:pt x="0" y="1010475"/>
                  </a:lnTo>
                  <a:lnTo>
                    <a:pt x="0" y="1124165"/>
                  </a:lnTo>
                  <a:lnTo>
                    <a:pt x="131178" y="1124165"/>
                  </a:lnTo>
                  <a:lnTo>
                    <a:pt x="131178" y="1010475"/>
                  </a:lnTo>
                  <a:close/>
                </a:path>
                <a:path w="2965450" h="2766694">
                  <a:moveTo>
                    <a:pt x="141668" y="1136853"/>
                  </a:moveTo>
                  <a:lnTo>
                    <a:pt x="0" y="1136853"/>
                  </a:lnTo>
                  <a:lnTo>
                    <a:pt x="0" y="1250530"/>
                  </a:lnTo>
                  <a:lnTo>
                    <a:pt x="141668" y="1250530"/>
                  </a:lnTo>
                  <a:lnTo>
                    <a:pt x="141668" y="1136853"/>
                  </a:lnTo>
                  <a:close/>
                </a:path>
                <a:path w="2965450" h="2766694">
                  <a:moveTo>
                    <a:pt x="152158" y="2399969"/>
                  </a:moveTo>
                  <a:lnTo>
                    <a:pt x="0" y="2399969"/>
                  </a:lnTo>
                  <a:lnTo>
                    <a:pt x="0" y="2513660"/>
                  </a:lnTo>
                  <a:lnTo>
                    <a:pt x="152158" y="2513660"/>
                  </a:lnTo>
                  <a:lnTo>
                    <a:pt x="152158" y="2399969"/>
                  </a:lnTo>
                  <a:close/>
                </a:path>
                <a:path w="2965450" h="2766694">
                  <a:moveTo>
                    <a:pt x="152158" y="1515770"/>
                  </a:moveTo>
                  <a:lnTo>
                    <a:pt x="0" y="1515770"/>
                  </a:lnTo>
                  <a:lnTo>
                    <a:pt x="0" y="1629448"/>
                  </a:lnTo>
                  <a:lnTo>
                    <a:pt x="152158" y="1629448"/>
                  </a:lnTo>
                  <a:lnTo>
                    <a:pt x="152158" y="1515770"/>
                  </a:lnTo>
                  <a:close/>
                </a:path>
                <a:path w="2965450" h="2766694">
                  <a:moveTo>
                    <a:pt x="194221" y="2652522"/>
                  </a:moveTo>
                  <a:lnTo>
                    <a:pt x="0" y="2652522"/>
                  </a:lnTo>
                  <a:lnTo>
                    <a:pt x="0" y="2766199"/>
                  </a:lnTo>
                  <a:lnTo>
                    <a:pt x="194221" y="2766199"/>
                  </a:lnTo>
                  <a:lnTo>
                    <a:pt x="194221" y="2652522"/>
                  </a:lnTo>
                  <a:close/>
                </a:path>
                <a:path w="2965450" h="2766694">
                  <a:moveTo>
                    <a:pt x="199415" y="2020963"/>
                  </a:moveTo>
                  <a:lnTo>
                    <a:pt x="0" y="2020963"/>
                  </a:lnTo>
                  <a:lnTo>
                    <a:pt x="0" y="2134641"/>
                  </a:lnTo>
                  <a:lnTo>
                    <a:pt x="199415" y="2134641"/>
                  </a:lnTo>
                  <a:lnTo>
                    <a:pt x="199415" y="2020963"/>
                  </a:lnTo>
                  <a:close/>
                </a:path>
                <a:path w="2965450" h="2766694">
                  <a:moveTo>
                    <a:pt x="241388" y="1894687"/>
                  </a:moveTo>
                  <a:lnTo>
                    <a:pt x="0" y="1894687"/>
                  </a:lnTo>
                  <a:lnTo>
                    <a:pt x="0" y="2008365"/>
                  </a:lnTo>
                  <a:lnTo>
                    <a:pt x="241388" y="2008365"/>
                  </a:lnTo>
                  <a:lnTo>
                    <a:pt x="241388" y="1894687"/>
                  </a:lnTo>
                  <a:close/>
                </a:path>
                <a:path w="2965450" h="2766694">
                  <a:moveTo>
                    <a:pt x="251980" y="884212"/>
                  </a:moveTo>
                  <a:lnTo>
                    <a:pt x="0" y="884212"/>
                  </a:lnTo>
                  <a:lnTo>
                    <a:pt x="0" y="997889"/>
                  </a:lnTo>
                  <a:lnTo>
                    <a:pt x="251980" y="997889"/>
                  </a:lnTo>
                  <a:lnTo>
                    <a:pt x="251980" y="884212"/>
                  </a:lnTo>
                  <a:close/>
                </a:path>
                <a:path w="2965450" h="2766694">
                  <a:moveTo>
                    <a:pt x="419925" y="1263129"/>
                  </a:moveTo>
                  <a:lnTo>
                    <a:pt x="0" y="1263129"/>
                  </a:lnTo>
                  <a:lnTo>
                    <a:pt x="0" y="1376807"/>
                  </a:lnTo>
                  <a:lnTo>
                    <a:pt x="419925" y="1376807"/>
                  </a:lnTo>
                  <a:lnTo>
                    <a:pt x="419925" y="1263129"/>
                  </a:lnTo>
                  <a:close/>
                </a:path>
                <a:path w="2965450" h="2766694">
                  <a:moveTo>
                    <a:pt x="556298" y="505282"/>
                  </a:moveTo>
                  <a:lnTo>
                    <a:pt x="0" y="505282"/>
                  </a:lnTo>
                  <a:lnTo>
                    <a:pt x="0" y="618972"/>
                  </a:lnTo>
                  <a:lnTo>
                    <a:pt x="556298" y="618972"/>
                  </a:lnTo>
                  <a:lnTo>
                    <a:pt x="556298" y="505282"/>
                  </a:lnTo>
                  <a:close/>
                </a:path>
                <a:path w="2965450" h="2766694">
                  <a:moveTo>
                    <a:pt x="666597" y="0"/>
                  </a:moveTo>
                  <a:lnTo>
                    <a:pt x="0" y="0"/>
                  </a:lnTo>
                  <a:lnTo>
                    <a:pt x="0" y="113677"/>
                  </a:lnTo>
                  <a:lnTo>
                    <a:pt x="666597" y="113677"/>
                  </a:lnTo>
                  <a:lnTo>
                    <a:pt x="666597" y="0"/>
                  </a:lnTo>
                  <a:close/>
                </a:path>
                <a:path w="2965450" h="2766694">
                  <a:moveTo>
                    <a:pt x="671791" y="2273604"/>
                  </a:moveTo>
                  <a:lnTo>
                    <a:pt x="0" y="2273604"/>
                  </a:lnTo>
                  <a:lnTo>
                    <a:pt x="0" y="2387282"/>
                  </a:lnTo>
                  <a:lnTo>
                    <a:pt x="671791" y="2387282"/>
                  </a:lnTo>
                  <a:lnTo>
                    <a:pt x="671791" y="2273604"/>
                  </a:lnTo>
                  <a:close/>
                </a:path>
                <a:path w="2965450" h="2766694">
                  <a:moveTo>
                    <a:pt x="734733" y="379018"/>
                  </a:moveTo>
                  <a:lnTo>
                    <a:pt x="0" y="379018"/>
                  </a:lnTo>
                  <a:lnTo>
                    <a:pt x="0" y="492696"/>
                  </a:lnTo>
                  <a:lnTo>
                    <a:pt x="734733" y="492696"/>
                  </a:lnTo>
                  <a:lnTo>
                    <a:pt x="734733" y="379018"/>
                  </a:lnTo>
                  <a:close/>
                </a:path>
                <a:path w="2965450" h="2766694">
                  <a:moveTo>
                    <a:pt x="750519" y="631558"/>
                  </a:moveTo>
                  <a:lnTo>
                    <a:pt x="0" y="631558"/>
                  </a:lnTo>
                  <a:lnTo>
                    <a:pt x="0" y="745248"/>
                  </a:lnTo>
                  <a:lnTo>
                    <a:pt x="750519" y="745248"/>
                  </a:lnTo>
                  <a:lnTo>
                    <a:pt x="750519" y="631558"/>
                  </a:lnTo>
                  <a:close/>
                </a:path>
                <a:path w="2965450" h="2766694">
                  <a:moveTo>
                    <a:pt x="2965323" y="252641"/>
                  </a:moveTo>
                  <a:lnTo>
                    <a:pt x="0" y="252641"/>
                  </a:lnTo>
                  <a:lnTo>
                    <a:pt x="0" y="366331"/>
                  </a:lnTo>
                  <a:lnTo>
                    <a:pt x="2965323" y="366331"/>
                  </a:lnTo>
                  <a:lnTo>
                    <a:pt x="2965323" y="252641"/>
                  </a:lnTo>
                  <a:close/>
                </a:path>
              </a:pathLst>
            </a:custGeom>
            <a:solidFill>
              <a:srgbClr val="1865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3" name="object 913"/>
            <p:cNvSpPr/>
            <p:nvPr/>
          </p:nvSpPr>
          <p:spPr>
            <a:xfrm>
              <a:off x="11276998" y="15400683"/>
              <a:ext cx="829310" cy="114300"/>
            </a:xfrm>
            <a:custGeom>
              <a:avLst/>
              <a:gdLst/>
              <a:ahLst/>
              <a:cxnLst/>
              <a:rect l="l" t="t" r="r" b="b"/>
              <a:pathLst>
                <a:path w="829309" h="114300">
                  <a:moveTo>
                    <a:pt x="829253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829253" y="113684"/>
                  </a:lnTo>
                  <a:lnTo>
                    <a:pt x="829253" y="0"/>
                  </a:lnTo>
                  <a:close/>
                </a:path>
              </a:pathLst>
            </a:custGeom>
            <a:solidFill>
              <a:srgbClr val="1766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4" name="object 914"/>
            <p:cNvSpPr/>
            <p:nvPr/>
          </p:nvSpPr>
          <p:spPr>
            <a:xfrm>
              <a:off x="11276998" y="14137562"/>
              <a:ext cx="1831975" cy="114300"/>
            </a:xfrm>
            <a:custGeom>
              <a:avLst/>
              <a:gdLst/>
              <a:ahLst/>
              <a:cxnLst/>
              <a:rect l="l" t="t" r="r" b="b"/>
              <a:pathLst>
                <a:path w="1831975" h="114300">
                  <a:moveTo>
                    <a:pt x="1831747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1831747" y="113684"/>
                  </a:lnTo>
                  <a:lnTo>
                    <a:pt x="1831747" y="0"/>
                  </a:lnTo>
                  <a:close/>
                </a:path>
              </a:pathLst>
            </a:custGeom>
            <a:solidFill>
              <a:srgbClr val="166A36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5" name="object 915"/>
            <p:cNvSpPr/>
            <p:nvPr/>
          </p:nvSpPr>
          <p:spPr>
            <a:xfrm>
              <a:off x="11276998" y="14769125"/>
              <a:ext cx="1454150" cy="114300"/>
            </a:xfrm>
            <a:custGeom>
              <a:avLst/>
              <a:gdLst/>
              <a:ahLst/>
              <a:cxnLst/>
              <a:rect l="l" t="t" r="r" b="b"/>
              <a:pathLst>
                <a:path w="1454150" h="114300">
                  <a:moveTo>
                    <a:pt x="1453789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1453789" y="113684"/>
                  </a:lnTo>
                  <a:lnTo>
                    <a:pt x="1453789" y="0"/>
                  </a:lnTo>
                  <a:close/>
                </a:path>
              </a:pathLst>
            </a:custGeom>
            <a:solidFill>
              <a:srgbClr val="3E9344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6" name="object 916"/>
            <p:cNvSpPr/>
            <p:nvPr/>
          </p:nvSpPr>
          <p:spPr>
            <a:xfrm>
              <a:off x="11276998" y="16537437"/>
              <a:ext cx="1637664" cy="114300"/>
            </a:xfrm>
            <a:custGeom>
              <a:avLst/>
              <a:gdLst/>
              <a:ahLst/>
              <a:cxnLst/>
              <a:rect l="l" t="t" r="r" b="b"/>
              <a:pathLst>
                <a:path w="1637665" h="114300">
                  <a:moveTo>
                    <a:pt x="1637524" y="0"/>
                  </a:moveTo>
                  <a:lnTo>
                    <a:pt x="0" y="0"/>
                  </a:lnTo>
                  <a:lnTo>
                    <a:pt x="0" y="113684"/>
                  </a:lnTo>
                  <a:lnTo>
                    <a:pt x="1637524" y="113684"/>
                  </a:lnTo>
                  <a:lnTo>
                    <a:pt x="1637524" y="0"/>
                  </a:lnTo>
                  <a:close/>
                </a:path>
              </a:pathLst>
            </a:custGeom>
            <a:solidFill>
              <a:srgbClr val="77C36F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7" name="object 917"/>
            <p:cNvSpPr/>
            <p:nvPr/>
          </p:nvSpPr>
          <p:spPr>
            <a:xfrm>
              <a:off x="11276991" y="15779610"/>
              <a:ext cx="10795" cy="1124585"/>
            </a:xfrm>
            <a:custGeom>
              <a:avLst/>
              <a:gdLst/>
              <a:ahLst/>
              <a:cxnLst/>
              <a:rect l="l" t="t" r="r" b="b"/>
              <a:pathLst>
                <a:path w="10795" h="1124584">
                  <a:moveTo>
                    <a:pt x="10490" y="1010475"/>
                  </a:moveTo>
                  <a:lnTo>
                    <a:pt x="0" y="1010475"/>
                  </a:lnTo>
                  <a:lnTo>
                    <a:pt x="0" y="1124165"/>
                  </a:lnTo>
                  <a:lnTo>
                    <a:pt x="10490" y="1124165"/>
                  </a:lnTo>
                  <a:lnTo>
                    <a:pt x="10490" y="1010475"/>
                  </a:lnTo>
                  <a:close/>
                </a:path>
                <a:path w="10795" h="1124584">
                  <a:moveTo>
                    <a:pt x="10490" y="0"/>
                  </a:moveTo>
                  <a:lnTo>
                    <a:pt x="0" y="0"/>
                  </a:lnTo>
                  <a:lnTo>
                    <a:pt x="0" y="113677"/>
                  </a:lnTo>
                  <a:lnTo>
                    <a:pt x="10490" y="113677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9ED08A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1128707" y="13992256"/>
              <a:ext cx="3261995" cy="2930525"/>
            </a:xfrm>
            <a:custGeom>
              <a:avLst/>
              <a:gdLst/>
              <a:ahLst/>
              <a:cxnLst/>
              <a:rect l="l" t="t" r="r" b="b"/>
              <a:pathLst>
                <a:path w="3261994" h="2930525">
                  <a:moveTo>
                    <a:pt x="0" y="2930440"/>
                  </a:moveTo>
                  <a:lnTo>
                    <a:pt x="3261907" y="2930440"/>
                  </a:lnTo>
                  <a:lnTo>
                    <a:pt x="3261907" y="0"/>
                  </a:lnTo>
                  <a:lnTo>
                    <a:pt x="0" y="0"/>
                  </a:lnTo>
                  <a:lnTo>
                    <a:pt x="0" y="2930440"/>
                  </a:lnTo>
                  <a:close/>
                </a:path>
              </a:pathLst>
            </a:custGeom>
            <a:ln w="12390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919" name="object 919"/>
          <p:cNvSpPr txBox="1"/>
          <p:nvPr/>
        </p:nvSpPr>
        <p:spPr>
          <a:xfrm>
            <a:off x="19169324" y="32953013"/>
            <a:ext cx="5118329" cy="3885857"/>
          </a:xfrm>
          <a:prstGeom prst="rect">
            <a:avLst/>
          </a:prstGeom>
        </p:spPr>
        <p:txBody>
          <a:bodyPr vert="horz" wrap="square" lIns="0" tIns="67930" rIns="0" bIns="0" rtlCol="0">
            <a:spAutoFit/>
          </a:bodyPr>
          <a:lstStyle/>
          <a:p>
            <a:pPr marR="11091" algn="r">
              <a:spcBef>
                <a:spcPts val="535"/>
              </a:spcBef>
            </a:pP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targeting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to</a:t>
            </a: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1528" dirty="0">
              <a:latin typeface="Arial MT"/>
              <a:cs typeface="Arial MT"/>
            </a:endParaRPr>
          </a:p>
          <a:p>
            <a:pPr marL="1649735" marR="11091" indent="1881250" algn="r">
              <a:lnSpc>
                <a:spcPct val="118400"/>
              </a:lnSpc>
            </a:pP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-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targeting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 localization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to organelle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localization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to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1528" dirty="0">
              <a:latin typeface="Arial MT"/>
              <a:cs typeface="Arial MT"/>
            </a:endParaRPr>
          </a:p>
          <a:p>
            <a:pPr marL="1623395" marR="11091" indent="-260630" algn="r">
              <a:lnSpc>
                <a:spcPct val="118400"/>
              </a:lnSpc>
            </a:pP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import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into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mitochondrial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matrix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 err="1">
                <a:solidFill>
                  <a:srgbClr val="4E4E4E"/>
                </a:solidFill>
                <a:latin typeface="Arial MT"/>
                <a:cs typeface="Arial MT"/>
              </a:rPr>
              <a:t>phytosphingosine</a:t>
            </a:r>
            <a:r>
              <a:rPr sz="1528" spc="-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metabolic</a:t>
            </a:r>
            <a:r>
              <a:rPr sz="1528" spc="-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process</a:t>
            </a:r>
            <a:endParaRPr sz="1528" dirty="0">
              <a:latin typeface="Arial MT"/>
              <a:cs typeface="Arial MT"/>
            </a:endParaRPr>
          </a:p>
          <a:p>
            <a:pPr marL="1325333" marR="11091" indent="1562396" algn="r">
              <a:lnSpc>
                <a:spcPct val="118400"/>
              </a:lnSpc>
            </a:pP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mitochondrial</a:t>
            </a:r>
            <a:r>
              <a:rPr sz="1528" spc="-87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mitochondrial transmembrane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import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into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the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1528" dirty="0">
              <a:latin typeface="Arial MT"/>
              <a:cs typeface="Arial MT"/>
            </a:endParaRPr>
          </a:p>
          <a:p>
            <a:pPr marL="27727" marR="11091" indent="468578" algn="r">
              <a:lnSpc>
                <a:spcPct val="118400"/>
              </a:lnSpc>
            </a:pP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establishment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of protein localization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to organelle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establishment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of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localization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to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endParaRPr sz="1528" dirty="0">
              <a:latin typeface="Arial MT"/>
              <a:cs typeface="Arial MT"/>
            </a:endParaRPr>
          </a:p>
          <a:p>
            <a:pPr marL="1455649" marR="11091" indent="224586" algn="r">
              <a:lnSpc>
                <a:spcPct val="118400"/>
              </a:lnSpc>
              <a:spcBef>
                <a:spcPts val="11"/>
              </a:spcBef>
            </a:pP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establishment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of protein localization</a:t>
            </a:r>
            <a:r>
              <a:rPr lang="en-US" sz="1528" spc="5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11" dirty="0">
                <a:solidFill>
                  <a:srgbClr val="4E4E4E"/>
                </a:solidFill>
                <a:latin typeface="Arial MT"/>
                <a:cs typeface="Arial MT"/>
              </a:rPr>
              <a:t>protein−folding </a:t>
            </a:r>
            <a:r>
              <a:rPr sz="1528" spc="87" dirty="0">
                <a:solidFill>
                  <a:srgbClr val="4E4E4E"/>
                </a:solidFill>
                <a:latin typeface="Arial MT"/>
                <a:cs typeface="Arial MT"/>
              </a:rPr>
              <a:t>chaperone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binding</a:t>
            </a:r>
            <a:r>
              <a:rPr lang="en-US"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D−erythro−sphingosine</a:t>
            </a:r>
            <a:r>
              <a:rPr sz="1528" spc="-11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kinase</a:t>
            </a:r>
            <a:r>
              <a:rPr sz="1528" spc="-11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1528" dirty="0">
              <a:latin typeface="Arial MT"/>
              <a:cs typeface="Arial MT"/>
            </a:endParaRPr>
          </a:p>
        </p:txBody>
      </p:sp>
      <p:sp>
        <p:nvSpPr>
          <p:cNvPr id="920" name="object 920"/>
          <p:cNvSpPr txBox="1"/>
          <p:nvPr/>
        </p:nvSpPr>
        <p:spPr>
          <a:xfrm>
            <a:off x="18830997" y="32708972"/>
            <a:ext cx="5455208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transmembrane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import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into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intracellular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organelle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21" name="object 921"/>
          <p:cNvSpPr txBox="1"/>
          <p:nvPr/>
        </p:nvSpPr>
        <p:spPr>
          <a:xfrm>
            <a:off x="20977092" y="30477176"/>
            <a:ext cx="3310555" cy="2263256"/>
          </a:xfrm>
          <a:prstGeom prst="rect">
            <a:avLst/>
          </a:prstGeom>
        </p:spPr>
        <p:txBody>
          <a:bodyPr vert="horz" wrap="square" lIns="0" tIns="40204" rIns="0" bIns="0" rtlCol="0">
            <a:spAutoFit/>
          </a:bodyPr>
          <a:lstStyle/>
          <a:p>
            <a:pPr marL="910820" marR="11091" indent="26340" algn="r">
              <a:lnSpc>
                <a:spcPct val="116199"/>
              </a:lnSpc>
              <a:spcBef>
                <a:spcPts val="317"/>
              </a:spcBef>
            </a:pPr>
            <a:r>
              <a:rPr sz="1528" spc="11" dirty="0">
                <a:solidFill>
                  <a:srgbClr val="4E4E4E"/>
                </a:solidFill>
                <a:latin typeface="Arial MT"/>
                <a:cs typeface="Arial MT"/>
              </a:rPr>
              <a:t>organelle inner </a:t>
            </a: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membrane</a:t>
            </a:r>
            <a:r>
              <a:rPr lang="en-US" sz="1528" spc="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11" dirty="0">
                <a:solidFill>
                  <a:srgbClr val="4E4E4E"/>
                </a:solidFill>
                <a:latin typeface="Arial MT"/>
                <a:cs typeface="Arial MT"/>
              </a:rPr>
              <a:t>organelle </a:t>
            </a:r>
            <a:r>
              <a:rPr sz="1528" dirty="0">
                <a:solidFill>
                  <a:srgbClr val="4E4E4E"/>
                </a:solidFill>
                <a:latin typeface="Arial MT"/>
                <a:cs typeface="Arial MT"/>
              </a:rPr>
              <a:t>envelope</a:t>
            </a:r>
            <a:r>
              <a:rPr lang="en-US" sz="1528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mitochondrion</a:t>
            </a:r>
            <a:r>
              <a:rPr lang="en-US" sz="1528" spc="76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ia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l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109" dirty="0">
                <a:solidFill>
                  <a:srgbClr val="4E4E4E"/>
                </a:solidFill>
                <a:latin typeface="Arial MT"/>
                <a:cs typeface="Arial MT"/>
              </a:rPr>
              <a:t>memb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r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ane</a:t>
            </a:r>
            <a:endParaRPr sz="1528" dirty="0">
              <a:latin typeface="Arial MT"/>
              <a:cs typeface="Arial MT"/>
            </a:endParaRPr>
          </a:p>
          <a:p>
            <a:pPr marL="1074407" marR="11091" indent="-701484" algn="r">
              <a:lnSpc>
                <a:spcPct val="118400"/>
              </a:lnSpc>
            </a:pP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mitochondrial</a:t>
            </a:r>
            <a:r>
              <a:rPr sz="1528" spc="-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inner</a:t>
            </a:r>
            <a:r>
              <a:rPr sz="1528" spc="-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87" dirty="0">
                <a:solidFill>
                  <a:srgbClr val="4E4E4E"/>
                </a:solidFill>
                <a:latin typeface="Arial MT"/>
                <a:cs typeface="Arial MT"/>
              </a:rPr>
              <a:t>membrane</a:t>
            </a:r>
            <a:r>
              <a:rPr lang="en-US" sz="1528" spc="87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mitochondr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ia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l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e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n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v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elope</a:t>
            </a:r>
            <a:r>
              <a:rPr lang="en-US" sz="1528" spc="5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endParaRPr sz="1528" dirty="0">
              <a:latin typeface="Arial MT"/>
              <a:cs typeface="Arial MT"/>
            </a:endParaRPr>
          </a:p>
          <a:p>
            <a:pPr marR="11091" algn="r">
              <a:spcBef>
                <a:spcPts val="513"/>
              </a:spcBef>
            </a:pPr>
            <a:r>
              <a:rPr sz="1528" spc="87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-11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109" dirty="0">
                <a:solidFill>
                  <a:srgbClr val="4E4E4E"/>
                </a:solidFill>
                <a:latin typeface="Arial MT"/>
                <a:cs typeface="Arial MT"/>
              </a:rPr>
              <a:t>transmembrane</a:t>
            </a:r>
            <a:r>
              <a:rPr sz="1528" spc="-11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98" dirty="0">
                <a:solidFill>
                  <a:srgbClr val="4E4E4E"/>
                </a:solidFill>
                <a:latin typeface="Arial MT"/>
                <a:cs typeface="Arial MT"/>
              </a:rPr>
              <a:t>transport</a:t>
            </a:r>
            <a:endParaRPr sz="1528" dirty="0">
              <a:latin typeface="Arial MT"/>
              <a:cs typeface="Arial MT"/>
            </a:endParaRPr>
          </a:p>
        </p:txBody>
      </p:sp>
      <p:sp>
        <p:nvSpPr>
          <p:cNvPr id="922" name="object 922"/>
          <p:cNvSpPr txBox="1"/>
          <p:nvPr/>
        </p:nvSpPr>
        <p:spPr>
          <a:xfrm>
            <a:off x="24396785" y="36966628"/>
            <a:ext cx="196859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923" name="object 923"/>
          <p:cNvSpPr txBox="1"/>
          <p:nvPr/>
        </p:nvSpPr>
        <p:spPr>
          <a:xfrm>
            <a:off x="26591344" y="36966628"/>
            <a:ext cx="2768501" cy="688977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algn="ctr">
              <a:lnSpc>
                <a:spcPts val="2129"/>
              </a:lnSpc>
              <a:spcBef>
                <a:spcPts val="249"/>
              </a:spcBef>
              <a:tabLst>
                <a:tab pos="2287448" algn="l"/>
              </a:tabLst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200	</a:t>
            </a: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400</a:t>
            </a:r>
            <a:endParaRPr sz="1965" dirty="0">
              <a:latin typeface="Arial MT"/>
              <a:cs typeface="Arial MT"/>
            </a:endParaRPr>
          </a:p>
          <a:p>
            <a:pPr marL="45749" algn="ctr">
              <a:lnSpc>
                <a:spcPts val="3308"/>
              </a:lnSpc>
            </a:pPr>
            <a:r>
              <a:rPr sz="2402" b="1" spc="22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2402" b="1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402" b="1" spc="11" dirty="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sz="2402" b="1" spc="11" dirty="0">
                <a:solidFill>
                  <a:srgbClr val="231F20"/>
                </a:solidFill>
                <a:latin typeface="Arial MT"/>
                <a:cs typeface="Arial MT"/>
              </a:rPr>
              <a:t>umber</a:t>
            </a:r>
            <a:endParaRPr sz="2402" b="1" dirty="0">
              <a:latin typeface="Arial MT"/>
              <a:cs typeface="Arial MT"/>
            </a:endParaRPr>
          </a:p>
        </p:txBody>
      </p:sp>
      <p:grpSp>
        <p:nvGrpSpPr>
          <p:cNvPr id="924" name="object 924"/>
          <p:cNvGrpSpPr/>
          <p:nvPr/>
        </p:nvGrpSpPr>
        <p:grpSpPr>
          <a:xfrm>
            <a:off x="31648818" y="32901638"/>
            <a:ext cx="390945" cy="1813319"/>
            <a:chOff x="14494963" y="15070397"/>
            <a:chExt cx="179070" cy="830580"/>
          </a:xfrm>
        </p:grpSpPr>
        <p:pic>
          <p:nvPicPr>
            <p:cNvPr id="925" name="object 9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6231" y="15070397"/>
              <a:ext cx="175994" cy="830293"/>
            </a:xfrm>
            <a:prstGeom prst="rect">
              <a:avLst/>
            </a:prstGeom>
          </p:spPr>
        </p:pic>
        <p:sp>
          <p:nvSpPr>
            <p:cNvPr id="926" name="object 926"/>
            <p:cNvSpPr/>
            <p:nvPr/>
          </p:nvSpPr>
          <p:spPr>
            <a:xfrm>
              <a:off x="14636987" y="1569398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27" name="object 927"/>
            <p:cNvSpPr/>
            <p:nvPr/>
          </p:nvSpPr>
          <p:spPr>
            <a:xfrm>
              <a:off x="14636987" y="1548861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28" name="object 928"/>
            <p:cNvSpPr/>
            <p:nvPr/>
          </p:nvSpPr>
          <p:spPr>
            <a:xfrm>
              <a:off x="14636987" y="1528325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29" name="object 929"/>
            <p:cNvSpPr/>
            <p:nvPr/>
          </p:nvSpPr>
          <p:spPr>
            <a:xfrm>
              <a:off x="14636987" y="1507789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0" y="0"/>
                  </a:moveTo>
                  <a:lnTo>
                    <a:pt x="3524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30" name="object 930"/>
            <p:cNvSpPr/>
            <p:nvPr/>
          </p:nvSpPr>
          <p:spPr>
            <a:xfrm>
              <a:off x="14496233" y="1569398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4496233" y="15488619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4496233" y="15283256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4496233" y="15077894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59">
                  <a:moveTo>
                    <a:pt x="351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934" name="object 934"/>
          <p:cNvSpPr txBox="1"/>
          <p:nvPr/>
        </p:nvSpPr>
        <p:spPr>
          <a:xfrm>
            <a:off x="32129956" y="34114280"/>
            <a:ext cx="445012" cy="254790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419" spc="55" dirty="0">
                <a:solidFill>
                  <a:srgbClr val="020303"/>
                </a:solidFill>
                <a:latin typeface="Arial MT"/>
                <a:cs typeface="Arial MT"/>
              </a:rPr>
              <a:t>0.01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35" name="object 935"/>
          <p:cNvSpPr txBox="1"/>
          <p:nvPr/>
        </p:nvSpPr>
        <p:spPr>
          <a:xfrm>
            <a:off x="32129956" y="33666013"/>
            <a:ext cx="445012" cy="254790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419" spc="55" dirty="0">
                <a:solidFill>
                  <a:srgbClr val="020303"/>
                </a:solidFill>
                <a:latin typeface="Arial MT"/>
                <a:cs typeface="Arial MT"/>
              </a:rPr>
              <a:t>0.02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36" name="object 936"/>
          <p:cNvSpPr txBox="1"/>
          <p:nvPr/>
        </p:nvSpPr>
        <p:spPr>
          <a:xfrm>
            <a:off x="32129956" y="33217750"/>
            <a:ext cx="445012" cy="254790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419" spc="55" dirty="0">
                <a:solidFill>
                  <a:srgbClr val="020303"/>
                </a:solidFill>
                <a:latin typeface="Arial MT"/>
                <a:cs typeface="Arial MT"/>
              </a:rPr>
              <a:t>0.03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37" name="object 937"/>
          <p:cNvSpPr txBox="1"/>
          <p:nvPr/>
        </p:nvSpPr>
        <p:spPr>
          <a:xfrm>
            <a:off x="31623867" y="32502779"/>
            <a:ext cx="951020" cy="52364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747" i="1" spc="109" dirty="0">
                <a:solidFill>
                  <a:srgbClr val="020303"/>
                </a:solidFill>
                <a:latin typeface="Arial"/>
                <a:cs typeface="Arial"/>
              </a:rPr>
              <a:t>P</a:t>
            </a:r>
            <a:r>
              <a:rPr sz="1747" i="1" spc="-65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1747" spc="55" dirty="0">
                <a:solidFill>
                  <a:srgbClr val="020303"/>
                </a:solidFill>
                <a:latin typeface="Arial MT"/>
                <a:cs typeface="Arial MT"/>
              </a:rPr>
              <a:t>Value</a:t>
            </a:r>
            <a:endParaRPr sz="1747">
              <a:latin typeface="Arial MT"/>
              <a:cs typeface="Arial MT"/>
            </a:endParaRPr>
          </a:p>
          <a:p>
            <a:pPr marL="533738"/>
            <a:r>
              <a:rPr sz="1419" spc="55" dirty="0">
                <a:solidFill>
                  <a:srgbClr val="020303"/>
                </a:solidFill>
                <a:latin typeface="Arial MT"/>
                <a:cs typeface="Arial MT"/>
              </a:rPr>
              <a:t>0.04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38" name="object 938"/>
          <p:cNvSpPr txBox="1"/>
          <p:nvPr/>
        </p:nvSpPr>
        <p:spPr>
          <a:xfrm>
            <a:off x="26374795" y="29963426"/>
            <a:ext cx="2729465" cy="404649"/>
          </a:xfrm>
          <a:prstGeom prst="rect">
            <a:avLst/>
          </a:prstGeom>
        </p:spPr>
        <p:txBody>
          <a:bodyPr vert="horz" wrap="square" lIns="0" tIns="34658" rIns="0" bIns="0" rtlCol="0">
            <a:spAutoFit/>
          </a:bodyPr>
          <a:lstStyle/>
          <a:p>
            <a:pPr marL="27727">
              <a:spcBef>
                <a:spcPts val="273"/>
              </a:spcBef>
            </a:pPr>
            <a:r>
              <a:rPr sz="2402" b="1" spc="22" dirty="0">
                <a:solidFill>
                  <a:srgbClr val="231F20"/>
                </a:solidFill>
                <a:latin typeface="Arial MT"/>
                <a:cs typeface="Arial MT"/>
              </a:rPr>
              <a:t>Wild</a:t>
            </a:r>
            <a:r>
              <a:rPr sz="2402" b="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b="1" spc="22" dirty="0">
                <a:solidFill>
                  <a:srgbClr val="231F20"/>
                </a:solidFill>
                <a:latin typeface="Arial MT"/>
                <a:cs typeface="Arial MT"/>
              </a:rPr>
              <a:t>vs.</a:t>
            </a:r>
            <a:r>
              <a:rPr sz="2402" b="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402" b="1" spc="11" dirty="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sz="2402" b="1" spc="11" dirty="0">
                <a:solidFill>
                  <a:srgbClr val="231F20"/>
                </a:solidFill>
                <a:latin typeface="Arial MT"/>
                <a:cs typeface="Arial MT"/>
              </a:rPr>
              <a:t>andrace</a:t>
            </a:r>
            <a:endParaRPr sz="2402" b="1" dirty="0">
              <a:latin typeface="Arial MT"/>
              <a:cs typeface="Arial MT"/>
            </a:endParaRPr>
          </a:p>
        </p:txBody>
      </p:sp>
      <p:grpSp>
        <p:nvGrpSpPr>
          <p:cNvPr id="939" name="object 939"/>
          <p:cNvGrpSpPr/>
          <p:nvPr/>
        </p:nvGrpSpPr>
        <p:grpSpPr>
          <a:xfrm>
            <a:off x="24296356" y="38525018"/>
            <a:ext cx="7256050" cy="3311942"/>
            <a:chOff x="11127212" y="17646152"/>
            <a:chExt cx="3323590" cy="1517015"/>
          </a:xfrm>
        </p:grpSpPr>
        <p:sp>
          <p:nvSpPr>
            <p:cNvPr id="940" name="object 940"/>
            <p:cNvSpPr/>
            <p:nvPr/>
          </p:nvSpPr>
          <p:spPr>
            <a:xfrm>
              <a:off x="11707770" y="18707237"/>
              <a:ext cx="848360" cy="449580"/>
            </a:xfrm>
            <a:custGeom>
              <a:avLst/>
              <a:gdLst/>
              <a:ahLst/>
              <a:cxnLst/>
              <a:rect l="l" t="t" r="r" b="b"/>
              <a:pathLst>
                <a:path w="848359" h="449580">
                  <a:moveTo>
                    <a:pt x="0" y="417823"/>
                  </a:moveTo>
                  <a:lnTo>
                    <a:pt x="0" y="449131"/>
                  </a:lnTo>
                </a:path>
                <a:path w="848359" h="449580">
                  <a:moveTo>
                    <a:pt x="0" y="0"/>
                  </a:moveTo>
                  <a:lnTo>
                    <a:pt x="0" y="229795"/>
                  </a:lnTo>
                </a:path>
                <a:path w="848359" h="449580">
                  <a:moveTo>
                    <a:pt x="847820" y="0"/>
                  </a:moveTo>
                  <a:lnTo>
                    <a:pt x="847820" y="229795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1" name="object 941"/>
            <p:cNvSpPr/>
            <p:nvPr/>
          </p:nvSpPr>
          <p:spPr>
            <a:xfrm>
              <a:off x="13403318" y="17652347"/>
              <a:ext cx="848360" cy="1285240"/>
            </a:xfrm>
            <a:custGeom>
              <a:avLst/>
              <a:gdLst/>
              <a:ahLst/>
              <a:cxnLst/>
              <a:rect l="l" t="t" r="r" b="b"/>
              <a:pathLst>
                <a:path w="848359" h="1285240">
                  <a:moveTo>
                    <a:pt x="0" y="0"/>
                  </a:moveTo>
                  <a:lnTo>
                    <a:pt x="0" y="1284684"/>
                  </a:lnTo>
                </a:path>
                <a:path w="848359" h="1285240">
                  <a:moveTo>
                    <a:pt x="847819" y="0"/>
                  </a:moveTo>
                  <a:lnTo>
                    <a:pt x="847819" y="1284684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2" name="object 942"/>
            <p:cNvSpPr/>
            <p:nvPr/>
          </p:nvSpPr>
          <p:spPr>
            <a:xfrm>
              <a:off x="11495769" y="18613224"/>
              <a:ext cx="2948305" cy="209550"/>
            </a:xfrm>
            <a:custGeom>
              <a:avLst/>
              <a:gdLst/>
              <a:ahLst/>
              <a:cxnLst/>
              <a:rect l="l" t="t" r="r" b="b"/>
              <a:pathLst>
                <a:path w="2948305" h="209550">
                  <a:moveTo>
                    <a:pt x="0" y="208959"/>
                  </a:moveTo>
                  <a:lnTo>
                    <a:pt x="2948219" y="208959"/>
                  </a:lnTo>
                </a:path>
                <a:path w="2948305" h="209550">
                  <a:moveTo>
                    <a:pt x="1229328" y="0"/>
                  </a:moveTo>
                  <a:lnTo>
                    <a:pt x="294821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2555590" y="17652347"/>
              <a:ext cx="0" cy="867410"/>
            </a:xfrm>
            <a:custGeom>
              <a:avLst/>
              <a:gdLst/>
              <a:ahLst/>
              <a:cxnLst/>
              <a:rect l="l" t="t" r="r" b="b"/>
              <a:pathLst>
                <a:path h="867409">
                  <a:moveTo>
                    <a:pt x="0" y="0"/>
                  </a:moveTo>
                  <a:lnTo>
                    <a:pt x="0" y="866861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1750171" y="18195492"/>
              <a:ext cx="2694305" cy="208915"/>
            </a:xfrm>
            <a:custGeom>
              <a:avLst/>
              <a:gdLst/>
              <a:ahLst/>
              <a:cxnLst/>
              <a:rect l="l" t="t" r="r" b="b"/>
              <a:pathLst>
                <a:path w="2694305" h="208915">
                  <a:moveTo>
                    <a:pt x="254308" y="208865"/>
                  </a:moveTo>
                  <a:lnTo>
                    <a:pt x="2693817" y="208865"/>
                  </a:lnTo>
                </a:path>
                <a:path w="2694305" h="208915">
                  <a:moveTo>
                    <a:pt x="0" y="0"/>
                  </a:moveTo>
                  <a:lnTo>
                    <a:pt x="2693817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1707770" y="17652347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0"/>
                  </a:moveTo>
                  <a:lnTo>
                    <a:pt x="0" y="449131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1495769" y="17777667"/>
              <a:ext cx="2948305" cy="209550"/>
            </a:xfrm>
            <a:custGeom>
              <a:avLst/>
              <a:gdLst/>
              <a:ahLst/>
              <a:cxnLst/>
              <a:rect l="l" t="t" r="r" b="b"/>
              <a:pathLst>
                <a:path w="2948305" h="209550">
                  <a:moveTo>
                    <a:pt x="0" y="208958"/>
                  </a:moveTo>
                  <a:lnTo>
                    <a:pt x="2948219" y="208958"/>
                  </a:lnTo>
                </a:path>
                <a:path w="2948305" h="209550">
                  <a:moveTo>
                    <a:pt x="169599" y="0"/>
                  </a:moveTo>
                  <a:lnTo>
                    <a:pt x="2948219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2131681" y="17652347"/>
              <a:ext cx="1696085" cy="1285240"/>
            </a:xfrm>
            <a:custGeom>
              <a:avLst/>
              <a:gdLst/>
              <a:ahLst/>
              <a:cxnLst/>
              <a:rect l="l" t="t" r="r" b="b"/>
              <a:pathLst>
                <a:path w="1696084" h="1285240">
                  <a:moveTo>
                    <a:pt x="0" y="1054889"/>
                  </a:moveTo>
                  <a:lnTo>
                    <a:pt x="0" y="1284684"/>
                  </a:lnTo>
                </a:path>
                <a:path w="1696084" h="1285240">
                  <a:moveTo>
                    <a:pt x="0" y="0"/>
                  </a:moveTo>
                  <a:lnTo>
                    <a:pt x="0" y="866861"/>
                  </a:lnTo>
                </a:path>
                <a:path w="1696084" h="1285240">
                  <a:moveTo>
                    <a:pt x="847727" y="0"/>
                  </a:moveTo>
                  <a:lnTo>
                    <a:pt x="847727" y="1284684"/>
                  </a:lnTo>
                </a:path>
                <a:path w="1696084" h="1285240">
                  <a:moveTo>
                    <a:pt x="1695546" y="0"/>
                  </a:moveTo>
                  <a:lnTo>
                    <a:pt x="1695546" y="1284684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1133409" y="17777667"/>
              <a:ext cx="150495" cy="1253490"/>
            </a:xfrm>
            <a:custGeom>
              <a:avLst/>
              <a:gdLst/>
              <a:ahLst/>
              <a:cxnLst/>
              <a:rect l="l" t="t" r="r" b="b"/>
              <a:pathLst>
                <a:path w="150495" h="1253490">
                  <a:moveTo>
                    <a:pt x="0" y="1253381"/>
                  </a:moveTo>
                  <a:lnTo>
                    <a:pt x="150452" y="1253381"/>
                  </a:lnTo>
                </a:path>
                <a:path w="150495" h="1253490">
                  <a:moveTo>
                    <a:pt x="0" y="1044515"/>
                  </a:moveTo>
                  <a:lnTo>
                    <a:pt x="150452" y="1044515"/>
                  </a:lnTo>
                </a:path>
                <a:path w="150495" h="1253490">
                  <a:moveTo>
                    <a:pt x="0" y="835556"/>
                  </a:moveTo>
                  <a:lnTo>
                    <a:pt x="150452" y="835556"/>
                  </a:lnTo>
                </a:path>
                <a:path w="150495" h="1253490">
                  <a:moveTo>
                    <a:pt x="0" y="626690"/>
                  </a:moveTo>
                  <a:lnTo>
                    <a:pt x="150452" y="626690"/>
                  </a:lnTo>
                </a:path>
                <a:path w="150495" h="1253490">
                  <a:moveTo>
                    <a:pt x="0" y="417824"/>
                  </a:moveTo>
                  <a:lnTo>
                    <a:pt x="150452" y="417824"/>
                  </a:lnTo>
                </a:path>
                <a:path w="150495" h="1253490">
                  <a:moveTo>
                    <a:pt x="0" y="208958"/>
                  </a:moveTo>
                  <a:lnTo>
                    <a:pt x="150452" y="208958"/>
                  </a:lnTo>
                </a:path>
                <a:path w="150495" h="1253490">
                  <a:moveTo>
                    <a:pt x="0" y="0"/>
                  </a:moveTo>
                  <a:lnTo>
                    <a:pt x="150452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1283861" y="17652347"/>
              <a:ext cx="0" cy="1504315"/>
            </a:xfrm>
            <a:custGeom>
              <a:avLst/>
              <a:gdLst/>
              <a:ahLst/>
              <a:cxnLst/>
              <a:rect l="l" t="t" r="r" b="b"/>
              <a:pathLst>
                <a:path h="1504315">
                  <a:moveTo>
                    <a:pt x="0" y="1504020"/>
                  </a:moveTo>
                  <a:lnTo>
                    <a:pt x="0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1283861" y="17892623"/>
              <a:ext cx="212090" cy="1023619"/>
            </a:xfrm>
            <a:custGeom>
              <a:avLst/>
              <a:gdLst/>
              <a:ahLst/>
              <a:cxnLst/>
              <a:rect l="l" t="t" r="r" b="b"/>
              <a:pathLst>
                <a:path w="212090" h="1023619">
                  <a:moveTo>
                    <a:pt x="211899" y="835456"/>
                  </a:moveTo>
                  <a:lnTo>
                    <a:pt x="0" y="835456"/>
                  </a:lnTo>
                  <a:lnTo>
                    <a:pt x="0" y="1023480"/>
                  </a:lnTo>
                  <a:lnTo>
                    <a:pt x="211899" y="1023480"/>
                  </a:lnTo>
                  <a:lnTo>
                    <a:pt x="211899" y="835456"/>
                  </a:lnTo>
                  <a:close/>
                </a:path>
                <a:path w="212090" h="1023619">
                  <a:moveTo>
                    <a:pt x="211899" y="0"/>
                  </a:moveTo>
                  <a:lnTo>
                    <a:pt x="0" y="0"/>
                  </a:lnTo>
                  <a:lnTo>
                    <a:pt x="0" y="188023"/>
                  </a:lnTo>
                  <a:lnTo>
                    <a:pt x="211899" y="188023"/>
                  </a:lnTo>
                  <a:lnTo>
                    <a:pt x="211899" y="0"/>
                  </a:lnTo>
                  <a:close/>
                </a:path>
              </a:pathLst>
            </a:custGeom>
            <a:solidFill>
              <a:srgbClr val="186533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1283862" y="17683649"/>
              <a:ext cx="381635" cy="188595"/>
            </a:xfrm>
            <a:custGeom>
              <a:avLst/>
              <a:gdLst/>
              <a:ahLst/>
              <a:cxnLst/>
              <a:rect l="l" t="t" r="r" b="b"/>
              <a:pathLst>
                <a:path w="381634" h="188594">
                  <a:moveTo>
                    <a:pt x="381506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381506" y="188028"/>
                  </a:lnTo>
                  <a:lnTo>
                    <a:pt x="381506" y="0"/>
                  </a:lnTo>
                  <a:close/>
                </a:path>
              </a:pathLst>
            </a:custGeom>
            <a:solidFill>
              <a:srgbClr val="166B36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1707770" y="18289506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0" y="2083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1283862" y="18101478"/>
              <a:ext cx="466725" cy="188595"/>
            </a:xfrm>
            <a:custGeom>
              <a:avLst/>
              <a:gdLst/>
              <a:ahLst/>
              <a:cxnLst/>
              <a:rect l="l" t="t" r="r" b="b"/>
              <a:pathLst>
                <a:path w="466725" h="188594">
                  <a:moveTo>
                    <a:pt x="466309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466309" y="188028"/>
                  </a:lnTo>
                  <a:lnTo>
                    <a:pt x="466309" y="0"/>
                  </a:lnTo>
                  <a:close/>
                </a:path>
              </a:pathLst>
            </a:custGeom>
            <a:solidFill>
              <a:srgbClr val="186D37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1707770" y="18498371"/>
              <a:ext cx="0" cy="20955"/>
            </a:xfrm>
            <a:custGeom>
              <a:avLst/>
              <a:gdLst/>
              <a:ahLst/>
              <a:cxnLst/>
              <a:rect l="l" t="t" r="r" b="b"/>
              <a:pathLst>
                <a:path h="20955">
                  <a:moveTo>
                    <a:pt x="0" y="0"/>
                  </a:moveTo>
                  <a:lnTo>
                    <a:pt x="0" y="2083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1283862" y="18310343"/>
              <a:ext cx="720725" cy="188595"/>
            </a:xfrm>
            <a:custGeom>
              <a:avLst/>
              <a:gdLst/>
              <a:ahLst/>
              <a:cxnLst/>
              <a:rect l="l" t="t" r="r" b="b"/>
              <a:pathLst>
                <a:path w="720725" h="188594">
                  <a:moveTo>
                    <a:pt x="720617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720617" y="188028"/>
                  </a:lnTo>
                  <a:lnTo>
                    <a:pt x="720617" y="0"/>
                  </a:lnTo>
                  <a:close/>
                </a:path>
              </a:pathLst>
            </a:custGeom>
            <a:solidFill>
              <a:srgbClr val="2A7D3D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2555590" y="19125060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30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3403318" y="19125060"/>
              <a:ext cx="848360" cy="31750"/>
            </a:xfrm>
            <a:custGeom>
              <a:avLst/>
              <a:gdLst/>
              <a:ahLst/>
              <a:cxnLst/>
              <a:rect l="l" t="t" r="r" b="b"/>
              <a:pathLst>
                <a:path w="848359" h="31750">
                  <a:moveTo>
                    <a:pt x="0" y="0"/>
                  </a:moveTo>
                  <a:lnTo>
                    <a:pt x="0" y="31307"/>
                  </a:lnTo>
                </a:path>
                <a:path w="848359" h="31750">
                  <a:moveTo>
                    <a:pt x="847819" y="0"/>
                  </a:moveTo>
                  <a:lnTo>
                    <a:pt x="847819" y="31307"/>
                  </a:lnTo>
                </a:path>
              </a:pathLst>
            </a:custGeom>
            <a:ln w="3175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8" name="object 958"/>
            <p:cNvSpPr/>
            <p:nvPr/>
          </p:nvSpPr>
          <p:spPr>
            <a:xfrm>
              <a:off x="14293450" y="19031049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30">
                  <a:moveTo>
                    <a:pt x="0" y="0"/>
                  </a:moveTo>
                  <a:lnTo>
                    <a:pt x="150538" y="0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59" name="object 959"/>
            <p:cNvSpPr/>
            <p:nvPr/>
          </p:nvSpPr>
          <p:spPr>
            <a:xfrm>
              <a:off x="12131681" y="19125060"/>
              <a:ext cx="1696085" cy="31750"/>
            </a:xfrm>
            <a:custGeom>
              <a:avLst/>
              <a:gdLst/>
              <a:ahLst/>
              <a:cxnLst/>
              <a:rect l="l" t="t" r="r" b="b"/>
              <a:pathLst>
                <a:path w="1696084" h="31750">
                  <a:moveTo>
                    <a:pt x="0" y="0"/>
                  </a:moveTo>
                  <a:lnTo>
                    <a:pt x="0" y="31307"/>
                  </a:lnTo>
                </a:path>
                <a:path w="1696084" h="31750">
                  <a:moveTo>
                    <a:pt x="847727" y="0"/>
                  </a:moveTo>
                  <a:lnTo>
                    <a:pt x="847727" y="31307"/>
                  </a:lnTo>
                </a:path>
                <a:path w="1696084" h="31750">
                  <a:moveTo>
                    <a:pt x="1695546" y="0"/>
                  </a:moveTo>
                  <a:lnTo>
                    <a:pt x="1695546" y="31307"/>
                  </a:lnTo>
                </a:path>
              </a:pathLst>
            </a:custGeom>
            <a:ln w="622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1283862" y="18937032"/>
              <a:ext cx="3009900" cy="188595"/>
            </a:xfrm>
            <a:custGeom>
              <a:avLst/>
              <a:gdLst/>
              <a:ahLst/>
              <a:cxnLst/>
              <a:rect l="l" t="t" r="r" b="b"/>
              <a:pathLst>
                <a:path w="3009900" h="188594">
                  <a:moveTo>
                    <a:pt x="3009588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3009588" y="188028"/>
                  </a:lnTo>
                  <a:lnTo>
                    <a:pt x="3009588" y="0"/>
                  </a:lnTo>
                  <a:close/>
                </a:path>
              </a:pathLst>
            </a:custGeom>
            <a:solidFill>
              <a:srgbClr val="328640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1283862" y="18519208"/>
              <a:ext cx="1441450" cy="188595"/>
            </a:xfrm>
            <a:custGeom>
              <a:avLst/>
              <a:gdLst/>
              <a:ahLst/>
              <a:cxnLst/>
              <a:rect l="l" t="t" r="r" b="b"/>
              <a:pathLst>
                <a:path w="1441450" h="188594">
                  <a:moveTo>
                    <a:pt x="1441235" y="0"/>
                  </a:moveTo>
                  <a:lnTo>
                    <a:pt x="0" y="0"/>
                  </a:lnTo>
                  <a:lnTo>
                    <a:pt x="0" y="188028"/>
                  </a:lnTo>
                  <a:lnTo>
                    <a:pt x="1441235" y="188028"/>
                  </a:lnTo>
                  <a:lnTo>
                    <a:pt x="1441235" y="0"/>
                  </a:lnTo>
                  <a:close/>
                </a:path>
              </a:pathLst>
            </a:custGeom>
            <a:solidFill>
              <a:srgbClr val="9ED08A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62" name="object 962"/>
            <p:cNvSpPr/>
            <p:nvPr/>
          </p:nvSpPr>
          <p:spPr>
            <a:xfrm>
              <a:off x="11133407" y="17652347"/>
              <a:ext cx="3310890" cy="1504315"/>
            </a:xfrm>
            <a:custGeom>
              <a:avLst/>
              <a:gdLst/>
              <a:ahLst/>
              <a:cxnLst/>
              <a:rect l="l" t="t" r="r" b="b"/>
              <a:pathLst>
                <a:path w="3310890" h="1504315">
                  <a:moveTo>
                    <a:pt x="0" y="1504020"/>
                  </a:moveTo>
                  <a:lnTo>
                    <a:pt x="3310579" y="1504020"/>
                  </a:lnTo>
                  <a:lnTo>
                    <a:pt x="3310579" y="0"/>
                  </a:lnTo>
                  <a:lnTo>
                    <a:pt x="0" y="0"/>
                  </a:lnTo>
                  <a:lnTo>
                    <a:pt x="0" y="1504020"/>
                  </a:lnTo>
                  <a:close/>
                </a:path>
              </a:pathLst>
            </a:custGeom>
            <a:ln w="12390">
              <a:solidFill>
                <a:srgbClr val="020303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963" name="object 963"/>
          <p:cNvSpPr txBox="1"/>
          <p:nvPr/>
        </p:nvSpPr>
        <p:spPr>
          <a:xfrm>
            <a:off x="21150497" y="41375936"/>
            <a:ext cx="3090129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cysteine−type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peptidase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64" name="object 964"/>
          <p:cNvSpPr txBox="1"/>
          <p:nvPr/>
        </p:nvSpPr>
        <p:spPr>
          <a:xfrm>
            <a:off x="22078904" y="40919956"/>
            <a:ext cx="2161288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87" dirty="0">
                <a:solidFill>
                  <a:srgbClr val="4E4E4E"/>
                </a:solidFill>
                <a:latin typeface="Arial MT"/>
                <a:cs typeface="Arial MT"/>
              </a:rPr>
              <a:t>deSUMOylase</a:t>
            </a:r>
            <a:r>
              <a:rPr sz="1528" spc="-33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65" name="object 965"/>
          <p:cNvSpPr txBox="1"/>
          <p:nvPr/>
        </p:nvSpPr>
        <p:spPr>
          <a:xfrm>
            <a:off x="21719254" y="40463974"/>
            <a:ext cx="2520347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polygalacturonase</a:t>
            </a:r>
            <a:r>
              <a:rPr sz="1528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44" dirty="0">
                <a:solidFill>
                  <a:srgbClr val="4E4E4E"/>
                </a:solidFill>
                <a:latin typeface="Arial MT"/>
                <a:cs typeface="Arial MT"/>
              </a:rPr>
              <a:t>activity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66" name="object 966"/>
          <p:cNvSpPr txBox="1"/>
          <p:nvPr/>
        </p:nvSpPr>
        <p:spPr>
          <a:xfrm>
            <a:off x="21066721" y="40007790"/>
            <a:ext cx="3173309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peptidyl−amino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acid</a:t>
            </a:r>
            <a:r>
              <a:rPr sz="1528" spc="22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modification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67" name="object 967"/>
          <p:cNvSpPr txBox="1"/>
          <p:nvPr/>
        </p:nvSpPr>
        <p:spPr>
          <a:xfrm>
            <a:off x="21557522" y="39551808"/>
            <a:ext cx="2682548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11" dirty="0">
                <a:solidFill>
                  <a:srgbClr val="4E4E4E"/>
                </a:solidFill>
                <a:latin typeface="Arial MT"/>
                <a:cs typeface="Arial MT"/>
              </a:rPr>
              <a:t>peptidyl−lysine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 modification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68" name="object 968"/>
          <p:cNvSpPr txBox="1"/>
          <p:nvPr/>
        </p:nvSpPr>
        <p:spPr>
          <a:xfrm>
            <a:off x="22078043" y="39095830"/>
            <a:ext cx="2162674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desumoylation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69" name="object 969"/>
          <p:cNvSpPr txBox="1"/>
          <p:nvPr/>
        </p:nvSpPr>
        <p:spPr>
          <a:xfrm>
            <a:off x="19923820" y="38639847"/>
            <a:ext cx="4317029" cy="271526"/>
          </a:xfrm>
          <a:prstGeom prst="rect">
            <a:avLst/>
          </a:prstGeom>
        </p:spPr>
        <p:txBody>
          <a:bodyPr vert="horz" wrap="square" lIns="0" tIns="36045" rIns="0" bIns="0" rtlCol="0">
            <a:spAutoFit/>
          </a:bodyPr>
          <a:lstStyle/>
          <a:p>
            <a:pPr marL="27727">
              <a:spcBef>
                <a:spcPts val="284"/>
              </a:spcBef>
            </a:pP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 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modification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by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small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55" dirty="0">
                <a:solidFill>
                  <a:srgbClr val="4E4E4E"/>
                </a:solidFill>
                <a:latin typeface="Arial MT"/>
                <a:cs typeface="Arial MT"/>
              </a:rPr>
              <a:t>protein</a:t>
            </a:r>
            <a:r>
              <a:rPr sz="1528" spc="65" dirty="0">
                <a:solidFill>
                  <a:srgbClr val="4E4E4E"/>
                </a:solidFill>
                <a:latin typeface="Arial MT"/>
                <a:cs typeface="Arial MT"/>
              </a:rPr>
              <a:t> </a:t>
            </a:r>
            <a:r>
              <a:rPr sz="1528" spc="76" dirty="0">
                <a:solidFill>
                  <a:srgbClr val="4E4E4E"/>
                </a:solidFill>
                <a:latin typeface="Arial MT"/>
                <a:cs typeface="Arial MT"/>
              </a:rPr>
              <a:t>removal</a:t>
            </a:r>
            <a:endParaRPr sz="1528">
              <a:latin typeface="Arial MT"/>
              <a:cs typeface="Arial MT"/>
            </a:endParaRPr>
          </a:p>
        </p:txBody>
      </p:sp>
      <p:sp>
        <p:nvSpPr>
          <p:cNvPr id="970" name="object 970"/>
          <p:cNvSpPr txBox="1"/>
          <p:nvPr/>
        </p:nvSpPr>
        <p:spPr>
          <a:xfrm>
            <a:off x="24643233" y="41827120"/>
            <a:ext cx="196859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spc="11" dirty="0">
                <a:solidFill>
                  <a:srgbClr val="4E4E4E"/>
                </a:solidFill>
                <a:latin typeface="Arial MT"/>
                <a:cs typeface="Arial MT"/>
              </a:rPr>
              <a:t>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971" name="object 971"/>
          <p:cNvSpPr txBox="1"/>
          <p:nvPr/>
        </p:nvSpPr>
        <p:spPr>
          <a:xfrm>
            <a:off x="26461617" y="41827119"/>
            <a:ext cx="33826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20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972" name="object 972"/>
          <p:cNvSpPr txBox="1"/>
          <p:nvPr/>
        </p:nvSpPr>
        <p:spPr>
          <a:xfrm>
            <a:off x="30198464" y="41827119"/>
            <a:ext cx="338264" cy="334585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27727"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60</a:t>
            </a:r>
            <a:endParaRPr sz="1965">
              <a:latin typeface="Arial MT"/>
              <a:cs typeface="Arial MT"/>
            </a:endParaRPr>
          </a:p>
        </p:txBody>
      </p:sp>
      <p:sp>
        <p:nvSpPr>
          <p:cNvPr id="973" name="object 973"/>
          <p:cNvSpPr txBox="1"/>
          <p:nvPr/>
        </p:nvSpPr>
        <p:spPr>
          <a:xfrm>
            <a:off x="26794381" y="41827119"/>
            <a:ext cx="2449645" cy="711419"/>
          </a:xfrm>
          <a:prstGeom prst="rect">
            <a:avLst/>
          </a:prstGeom>
        </p:spPr>
        <p:txBody>
          <a:bodyPr vert="horz" wrap="square" lIns="0" tIns="31883" rIns="0" bIns="0" rtlCol="0">
            <a:spAutoFit/>
          </a:bodyPr>
          <a:lstStyle/>
          <a:p>
            <a:pPr marL="1562396">
              <a:lnSpc>
                <a:spcPts val="2183"/>
              </a:lnSpc>
              <a:spcBef>
                <a:spcPts val="249"/>
              </a:spcBef>
            </a:pPr>
            <a:r>
              <a:rPr sz="1965" dirty="0">
                <a:solidFill>
                  <a:srgbClr val="4E4E4E"/>
                </a:solidFill>
                <a:latin typeface="Arial MT"/>
                <a:cs typeface="Arial MT"/>
              </a:rPr>
              <a:t>40</a:t>
            </a:r>
            <a:endParaRPr sz="1965" dirty="0">
              <a:latin typeface="Arial MT"/>
              <a:cs typeface="Arial MT"/>
            </a:endParaRPr>
          </a:p>
          <a:p>
            <a:pPr marL="27727">
              <a:lnSpc>
                <a:spcPts val="3362"/>
              </a:lnSpc>
            </a:pPr>
            <a:r>
              <a:rPr sz="2402" b="1" spc="22" dirty="0">
                <a:solidFill>
                  <a:srgbClr val="231F20"/>
                </a:solidFill>
                <a:latin typeface="Arial MT"/>
                <a:cs typeface="Arial MT"/>
              </a:rPr>
              <a:t>Gene</a:t>
            </a:r>
            <a:r>
              <a:rPr sz="2402" b="1" spc="-8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402" b="1" spc="11" dirty="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sz="2402" b="1" spc="11" dirty="0">
                <a:solidFill>
                  <a:srgbClr val="231F20"/>
                </a:solidFill>
                <a:latin typeface="Arial MT"/>
                <a:cs typeface="Arial MT"/>
              </a:rPr>
              <a:t>umber</a:t>
            </a:r>
            <a:endParaRPr sz="2402" b="1" dirty="0">
              <a:latin typeface="Arial MT"/>
              <a:cs typeface="Arial MT"/>
            </a:endParaRPr>
          </a:p>
        </p:txBody>
      </p:sp>
      <p:grpSp>
        <p:nvGrpSpPr>
          <p:cNvPr id="974" name="object 974"/>
          <p:cNvGrpSpPr/>
          <p:nvPr/>
        </p:nvGrpSpPr>
        <p:grpSpPr>
          <a:xfrm>
            <a:off x="31864803" y="39460121"/>
            <a:ext cx="345196" cy="1763411"/>
            <a:chOff x="14593893" y="18074471"/>
            <a:chExt cx="158115" cy="807720"/>
          </a:xfrm>
        </p:grpSpPr>
        <p:pic>
          <p:nvPicPr>
            <p:cNvPr id="975" name="object 9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93895" y="18074471"/>
              <a:ext cx="157563" cy="807427"/>
            </a:xfrm>
            <a:prstGeom prst="rect">
              <a:avLst/>
            </a:prstGeom>
          </p:spPr>
        </p:pic>
        <p:sp>
          <p:nvSpPr>
            <p:cNvPr id="976" name="object 976"/>
            <p:cNvSpPr/>
            <p:nvPr/>
          </p:nvSpPr>
          <p:spPr>
            <a:xfrm>
              <a:off x="14719910" y="1870994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77" name="object 977"/>
            <p:cNvSpPr/>
            <p:nvPr/>
          </p:nvSpPr>
          <p:spPr>
            <a:xfrm>
              <a:off x="14719910" y="1851780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78" name="object 978"/>
            <p:cNvSpPr/>
            <p:nvPr/>
          </p:nvSpPr>
          <p:spPr>
            <a:xfrm>
              <a:off x="14719910" y="183256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79" name="object 979"/>
            <p:cNvSpPr/>
            <p:nvPr/>
          </p:nvSpPr>
          <p:spPr>
            <a:xfrm>
              <a:off x="14719910" y="1813353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54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80" name="object 980"/>
            <p:cNvSpPr/>
            <p:nvPr/>
          </p:nvSpPr>
          <p:spPr>
            <a:xfrm>
              <a:off x="14593893" y="1870994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81" name="object 981"/>
            <p:cNvSpPr/>
            <p:nvPr/>
          </p:nvSpPr>
          <p:spPr>
            <a:xfrm>
              <a:off x="14593893" y="1851780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82" name="object 982"/>
            <p:cNvSpPr/>
            <p:nvPr/>
          </p:nvSpPr>
          <p:spPr>
            <a:xfrm>
              <a:off x="14593893" y="183256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83" name="object 983"/>
            <p:cNvSpPr/>
            <p:nvPr/>
          </p:nvSpPr>
          <p:spPr>
            <a:xfrm>
              <a:off x="14593893" y="1813353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3145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984" name="object 984"/>
          <p:cNvSpPr txBox="1"/>
          <p:nvPr/>
        </p:nvSpPr>
        <p:spPr>
          <a:xfrm>
            <a:off x="32290189" y="40702011"/>
            <a:ext cx="404808" cy="249190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27727">
              <a:spcBef>
                <a:spcPts val="240"/>
              </a:spcBef>
            </a:pPr>
            <a:r>
              <a:rPr sz="1419" spc="-22" dirty="0">
                <a:solidFill>
                  <a:srgbClr val="020303"/>
                </a:solidFill>
                <a:latin typeface="Arial MT"/>
                <a:cs typeface="Arial MT"/>
              </a:rPr>
              <a:t>0.01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85" name="object 985"/>
          <p:cNvSpPr txBox="1"/>
          <p:nvPr/>
        </p:nvSpPr>
        <p:spPr>
          <a:xfrm>
            <a:off x="32290189" y="40282618"/>
            <a:ext cx="404808" cy="249190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27727">
              <a:spcBef>
                <a:spcPts val="240"/>
              </a:spcBef>
            </a:pPr>
            <a:r>
              <a:rPr sz="1419" spc="-22" dirty="0">
                <a:solidFill>
                  <a:srgbClr val="020303"/>
                </a:solidFill>
                <a:latin typeface="Arial MT"/>
                <a:cs typeface="Arial MT"/>
              </a:rPr>
              <a:t>0.02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86" name="object 986"/>
          <p:cNvSpPr txBox="1"/>
          <p:nvPr/>
        </p:nvSpPr>
        <p:spPr>
          <a:xfrm>
            <a:off x="32290189" y="39863045"/>
            <a:ext cx="404808" cy="249190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27727">
              <a:spcBef>
                <a:spcPts val="240"/>
              </a:spcBef>
            </a:pPr>
            <a:r>
              <a:rPr sz="1419" spc="-22" dirty="0">
                <a:solidFill>
                  <a:srgbClr val="020303"/>
                </a:solidFill>
                <a:latin typeface="Arial MT"/>
                <a:cs typeface="Arial MT"/>
              </a:rPr>
              <a:t>0.03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87" name="object 987"/>
          <p:cNvSpPr txBox="1"/>
          <p:nvPr/>
        </p:nvSpPr>
        <p:spPr>
          <a:xfrm>
            <a:off x="31837087" y="39021933"/>
            <a:ext cx="895567" cy="668959"/>
          </a:xfrm>
          <a:prstGeom prst="rect">
            <a:avLst/>
          </a:prstGeom>
        </p:spPr>
        <p:txBody>
          <a:bodyPr vert="horz" wrap="square" lIns="0" tIns="116452" rIns="0" bIns="0" rtlCol="0">
            <a:spAutoFit/>
          </a:bodyPr>
          <a:lstStyle/>
          <a:p>
            <a:pPr marL="27727">
              <a:spcBef>
                <a:spcPts val="917"/>
              </a:spcBef>
            </a:pPr>
            <a:r>
              <a:rPr sz="1747" i="1" spc="109" dirty="0">
                <a:solidFill>
                  <a:srgbClr val="020303"/>
                </a:solidFill>
                <a:latin typeface="Arial"/>
                <a:cs typeface="Arial"/>
              </a:rPr>
              <a:t>P</a:t>
            </a:r>
            <a:r>
              <a:rPr sz="1747" i="1" spc="44" dirty="0">
                <a:solidFill>
                  <a:srgbClr val="020303"/>
                </a:solidFill>
                <a:latin typeface="Arial"/>
                <a:cs typeface="Arial"/>
              </a:rPr>
              <a:t> </a:t>
            </a:r>
            <a:r>
              <a:rPr sz="1747" spc="-33" dirty="0">
                <a:solidFill>
                  <a:srgbClr val="020303"/>
                </a:solidFill>
                <a:latin typeface="Arial MT"/>
                <a:cs typeface="Arial MT"/>
              </a:rPr>
              <a:t>V</a:t>
            </a:r>
            <a:r>
              <a:rPr sz="1747" spc="65" dirty="0">
                <a:solidFill>
                  <a:srgbClr val="020303"/>
                </a:solidFill>
                <a:latin typeface="Arial MT"/>
                <a:cs typeface="Arial MT"/>
              </a:rPr>
              <a:t>alue</a:t>
            </a:r>
            <a:endParaRPr sz="1747">
              <a:latin typeface="Arial MT"/>
              <a:cs typeface="Arial MT"/>
            </a:endParaRPr>
          </a:p>
          <a:p>
            <a:pPr marL="479671">
              <a:spcBef>
                <a:spcPts val="546"/>
              </a:spcBef>
            </a:pPr>
            <a:r>
              <a:rPr sz="1419" spc="-22" dirty="0">
                <a:solidFill>
                  <a:srgbClr val="020303"/>
                </a:solidFill>
                <a:latin typeface="Arial MT"/>
                <a:cs typeface="Arial MT"/>
              </a:rPr>
              <a:t>0.04</a:t>
            </a:r>
            <a:endParaRPr sz="1419">
              <a:latin typeface="Arial MT"/>
              <a:cs typeface="Arial MT"/>
            </a:endParaRPr>
          </a:p>
        </p:txBody>
      </p:sp>
      <p:sp>
        <p:nvSpPr>
          <p:cNvPr id="988" name="object 988"/>
          <p:cNvSpPr txBox="1"/>
          <p:nvPr/>
        </p:nvSpPr>
        <p:spPr>
          <a:xfrm>
            <a:off x="15296202" y="29064356"/>
            <a:ext cx="4783947" cy="3112442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27727" marR="11091" indent="15250" algn="just">
              <a:lnSpc>
                <a:spcPct val="100699"/>
              </a:lnSpc>
              <a:spcBef>
                <a:spcPts val="207"/>
              </a:spcBef>
            </a:pPr>
            <a:r>
              <a:rPr sz="2838" b="1" dirty="0">
                <a:solidFill>
                  <a:srgbClr val="231F20"/>
                </a:solidFill>
                <a:latin typeface="Arial MT"/>
                <a:cs typeface="Arial MT"/>
              </a:rPr>
              <a:t>Landrace vs. </a:t>
            </a:r>
            <a:r>
              <a:rPr sz="2838" b="1" spc="-11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r>
              <a:rPr lang="en-US" altLang="zh-CN" sz="2838" spc="-11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lang="en-US" sz="2838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 MT"/>
                <a:cs typeface="Arial MT"/>
              </a:rPr>
              <a:t>Enrichment </a:t>
            </a:r>
            <a:r>
              <a:rPr sz="2838" spc="-11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2838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838" dirty="0">
                <a:solidFill>
                  <a:srgbClr val="231F20"/>
                </a:solidFill>
                <a:latin typeface="Arial MT"/>
                <a:cs typeface="Arial MT"/>
              </a:rPr>
              <a:t>protein modification and enzyme activities, which can affect plant growth and stress response.</a:t>
            </a:r>
            <a:endParaRPr lang="en-US" sz="2838" spc="-11" dirty="0">
              <a:solidFill>
                <a:srgbClr val="231F20"/>
              </a:solidFill>
              <a:latin typeface="Arial MT"/>
              <a:cs typeface="Arial MT"/>
            </a:endParaRPr>
          </a:p>
          <a:p>
            <a:pPr marL="27727" marR="11091" indent="15250" algn="just">
              <a:lnSpc>
                <a:spcPct val="100699"/>
              </a:lnSpc>
              <a:spcBef>
                <a:spcPts val="207"/>
              </a:spcBef>
            </a:pPr>
            <a:r>
              <a:rPr lang="en-US" altLang="zh-CN" sz="2838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6b)</a:t>
            </a:r>
            <a:endParaRPr sz="2838" dirty="0">
              <a:latin typeface="Arial MT"/>
              <a:cs typeface="Arial MT"/>
            </a:endParaRPr>
          </a:p>
        </p:txBody>
      </p:sp>
      <p:grpSp>
        <p:nvGrpSpPr>
          <p:cNvPr id="989" name="object 989"/>
          <p:cNvGrpSpPr/>
          <p:nvPr/>
        </p:nvGrpSpPr>
        <p:grpSpPr>
          <a:xfrm>
            <a:off x="14909965" y="25158325"/>
            <a:ext cx="471352" cy="7552722"/>
            <a:chOff x="6827832" y="11523619"/>
            <a:chExt cx="215900" cy="3459479"/>
          </a:xfrm>
        </p:grpSpPr>
        <p:sp>
          <p:nvSpPr>
            <p:cNvPr id="990" name="object 990"/>
            <p:cNvSpPr/>
            <p:nvPr/>
          </p:nvSpPr>
          <p:spPr>
            <a:xfrm>
              <a:off x="6935539" y="11523619"/>
              <a:ext cx="0" cy="3286125"/>
            </a:xfrm>
            <a:custGeom>
              <a:avLst/>
              <a:gdLst/>
              <a:ahLst/>
              <a:cxnLst/>
              <a:rect l="l" t="t" r="r" b="b"/>
              <a:pathLst>
                <a:path h="3286125">
                  <a:moveTo>
                    <a:pt x="0" y="3285537"/>
                  </a:moveTo>
                  <a:lnTo>
                    <a:pt x="0" y="0"/>
                  </a:lnTo>
                </a:path>
              </a:pathLst>
            </a:custGeom>
            <a:ln w="290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8580"/>
            </a:p>
          </p:txBody>
        </p:sp>
        <p:sp>
          <p:nvSpPr>
            <p:cNvPr id="991" name="object 991"/>
            <p:cNvSpPr/>
            <p:nvPr/>
          </p:nvSpPr>
          <p:spPr>
            <a:xfrm>
              <a:off x="6827832" y="14727465"/>
              <a:ext cx="215900" cy="255904"/>
            </a:xfrm>
            <a:custGeom>
              <a:avLst/>
              <a:gdLst/>
              <a:ahLst/>
              <a:cxnLst/>
              <a:rect l="l" t="t" r="r" b="b"/>
              <a:pathLst>
                <a:path w="215900" h="255905">
                  <a:moveTo>
                    <a:pt x="215415" y="0"/>
                  </a:moveTo>
                  <a:lnTo>
                    <a:pt x="107704" y="45757"/>
                  </a:lnTo>
                  <a:lnTo>
                    <a:pt x="0" y="0"/>
                  </a:lnTo>
                  <a:lnTo>
                    <a:pt x="107704" y="255326"/>
                  </a:lnTo>
                  <a:lnTo>
                    <a:pt x="21541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8580"/>
            </a:p>
          </p:txBody>
        </p:sp>
      </p:grpSp>
      <p:sp>
        <p:nvSpPr>
          <p:cNvPr id="992" name="object 992"/>
          <p:cNvSpPr txBox="1"/>
          <p:nvPr/>
        </p:nvSpPr>
        <p:spPr>
          <a:xfrm>
            <a:off x="12179032" y="32752117"/>
            <a:ext cx="5635430" cy="695708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56837" rIns="0" bIns="0" rtlCol="0">
            <a:spAutoFit/>
          </a:bodyPr>
          <a:lstStyle/>
          <a:p>
            <a:pPr marL="162201">
              <a:spcBef>
                <a:spcPts val="445"/>
              </a:spcBef>
            </a:pPr>
            <a:r>
              <a:rPr sz="4148" spc="120" dirty="0">
                <a:solidFill>
                  <a:srgbClr val="FFFFFF"/>
                </a:solidFill>
                <a:latin typeface="Arial MT"/>
                <a:cs typeface="Arial MT"/>
              </a:rPr>
              <a:t>Breeding</a:t>
            </a:r>
            <a:r>
              <a:rPr sz="4148" spc="-2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48" spc="109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4148">
              <a:latin typeface="Arial MT"/>
              <a:cs typeface="Arial MT"/>
            </a:endParaRPr>
          </a:p>
        </p:txBody>
      </p:sp>
      <p:sp>
        <p:nvSpPr>
          <p:cNvPr id="993" name="object 993"/>
          <p:cNvSpPr txBox="1"/>
          <p:nvPr/>
        </p:nvSpPr>
        <p:spPr>
          <a:xfrm>
            <a:off x="8982054" y="1997464"/>
            <a:ext cx="12928911" cy="2238848"/>
          </a:xfrm>
          <a:prstGeom prst="rect">
            <a:avLst/>
          </a:prstGeom>
        </p:spPr>
        <p:txBody>
          <a:bodyPr vert="horz" wrap="square" lIns="0" tIns="37431" rIns="0" bIns="0" rtlCol="0">
            <a:spAutoFit/>
          </a:bodyPr>
          <a:lstStyle/>
          <a:p>
            <a:pPr marL="140020" algn="ctr">
              <a:spcBef>
                <a:spcPts val="295"/>
              </a:spcBef>
            </a:pPr>
            <a:r>
              <a:rPr sz="4803" spc="-142" dirty="0">
                <a:solidFill>
                  <a:srgbClr val="FFFFFF"/>
                </a:solidFill>
                <a:latin typeface="Arial MT"/>
                <a:cs typeface="Arial MT"/>
              </a:rPr>
              <a:t>Rocky</a:t>
            </a:r>
            <a:r>
              <a:rPr sz="4803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3" spc="-120" dirty="0">
                <a:solidFill>
                  <a:srgbClr val="FFFFFF"/>
                </a:solidFill>
                <a:latin typeface="Arial MT"/>
                <a:cs typeface="Arial MT"/>
              </a:rPr>
              <a:t>Shao</a:t>
            </a:r>
            <a:r>
              <a:rPr sz="4257" spc="-179" baseline="32051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4803" spc="-12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4803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3" spc="-142" dirty="0">
                <a:solidFill>
                  <a:srgbClr val="FFFFFF"/>
                </a:solidFill>
                <a:latin typeface="Arial MT"/>
                <a:cs typeface="Arial MT"/>
              </a:rPr>
              <a:t>Xuebo</a:t>
            </a:r>
            <a:r>
              <a:rPr sz="4803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3" spc="-120" dirty="0">
                <a:solidFill>
                  <a:srgbClr val="FFFFFF"/>
                </a:solidFill>
                <a:latin typeface="Arial MT"/>
                <a:cs typeface="Arial MT"/>
              </a:rPr>
              <a:t>Zhao²,</a:t>
            </a:r>
            <a:r>
              <a:rPr sz="4803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3" spc="-131" dirty="0">
                <a:solidFill>
                  <a:srgbClr val="FFFFFF"/>
                </a:solidFill>
                <a:latin typeface="Arial MT"/>
                <a:cs typeface="Arial MT"/>
              </a:rPr>
              <a:t>Zhangjun</a:t>
            </a:r>
            <a:r>
              <a:rPr sz="4803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3" spc="-109" dirty="0">
                <a:solidFill>
                  <a:srgbClr val="FFFFFF"/>
                </a:solidFill>
                <a:latin typeface="Arial MT"/>
                <a:cs typeface="Arial MT"/>
              </a:rPr>
              <a:t>Fei³</a:t>
            </a:r>
            <a:endParaRPr sz="4803">
              <a:latin typeface="Arial MT"/>
              <a:cs typeface="Arial MT"/>
            </a:endParaRPr>
          </a:p>
          <a:p>
            <a:pPr marL="1386" algn="ctr">
              <a:lnSpc>
                <a:spcPts val="3133"/>
              </a:lnSpc>
              <a:spcBef>
                <a:spcPts val="2107"/>
              </a:spcBef>
            </a:pPr>
            <a:r>
              <a:rPr sz="2292" spc="-33" baseline="31746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Ithaca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High School, 1401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N Cayuga St,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Ithaca, NY</a:t>
            </a:r>
            <a:r>
              <a:rPr sz="262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14850,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USA</a:t>
            </a:r>
            <a:endParaRPr sz="2620">
              <a:latin typeface="Arial MT"/>
              <a:cs typeface="Arial MT"/>
            </a:endParaRPr>
          </a:p>
          <a:p>
            <a:pPr marL="4159" algn="ctr">
              <a:lnSpc>
                <a:spcPts val="3122"/>
              </a:lnSpc>
            </a:pPr>
            <a:r>
              <a:rPr sz="2292" spc="-33" baseline="31746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Boyce</a:t>
            </a:r>
            <a:r>
              <a:rPr sz="2620" spc="-8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Thompson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Institute,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Ithaca,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NY</a:t>
            </a:r>
            <a:r>
              <a:rPr sz="2620" spc="-7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14853,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 USA</a:t>
            </a:r>
            <a:endParaRPr sz="2620">
              <a:latin typeface="Arial MT"/>
              <a:cs typeface="Arial MT"/>
            </a:endParaRPr>
          </a:p>
          <a:p>
            <a:pPr algn="ctr">
              <a:lnSpc>
                <a:spcPts val="3133"/>
              </a:lnSpc>
            </a:pPr>
            <a:r>
              <a:rPr sz="2292" spc="-33" baseline="31746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USDA-ARS Robert </a:t>
            </a:r>
            <a:r>
              <a:rPr sz="2620" spc="-98" dirty="0">
                <a:solidFill>
                  <a:srgbClr val="FFFFFF"/>
                </a:solidFill>
                <a:latin typeface="Arial MT"/>
                <a:cs typeface="Arial MT"/>
              </a:rPr>
              <a:t>W.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 Holley Center for</a:t>
            </a:r>
            <a:r>
              <a:rPr sz="2620" spc="-16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Agriculture</a:t>
            </a:r>
            <a:r>
              <a:rPr sz="2620" spc="-1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and Health, Ithaca, NY</a:t>
            </a:r>
            <a:r>
              <a:rPr sz="262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20" spc="-22" dirty="0">
                <a:solidFill>
                  <a:srgbClr val="FFFFFF"/>
                </a:solidFill>
                <a:latin typeface="Arial MT"/>
                <a:cs typeface="Arial MT"/>
              </a:rPr>
              <a:t>14853, </a:t>
            </a:r>
            <a:r>
              <a:rPr sz="2620" spc="-33" dirty="0">
                <a:solidFill>
                  <a:srgbClr val="FFFFFF"/>
                </a:solidFill>
                <a:latin typeface="Arial MT"/>
                <a:cs typeface="Arial MT"/>
              </a:rPr>
              <a:t>USA</a:t>
            </a:r>
            <a:endParaRPr sz="2620">
              <a:latin typeface="Arial MT"/>
              <a:cs typeface="Arial MT"/>
            </a:endParaRPr>
          </a:p>
        </p:txBody>
      </p:sp>
      <p:sp>
        <p:nvSpPr>
          <p:cNvPr id="994" name="object 994"/>
          <p:cNvSpPr txBox="1"/>
          <p:nvPr/>
        </p:nvSpPr>
        <p:spPr>
          <a:xfrm>
            <a:off x="26374795" y="38063384"/>
            <a:ext cx="3349017" cy="404649"/>
          </a:xfrm>
          <a:prstGeom prst="rect">
            <a:avLst/>
          </a:prstGeom>
        </p:spPr>
        <p:txBody>
          <a:bodyPr vert="horz" wrap="square" lIns="0" tIns="34658" rIns="0" bIns="0" rtlCol="0">
            <a:spAutoFit/>
          </a:bodyPr>
          <a:lstStyle/>
          <a:p>
            <a:pPr marL="27727">
              <a:spcBef>
                <a:spcPts val="273"/>
              </a:spcBef>
            </a:pPr>
            <a:r>
              <a:rPr lang="en-US" sz="2402" b="1" spc="22" dirty="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sz="2402" b="1" spc="22" dirty="0">
                <a:solidFill>
                  <a:srgbClr val="231F20"/>
                </a:solidFill>
                <a:latin typeface="Arial MT"/>
                <a:cs typeface="Arial MT"/>
              </a:rPr>
              <a:t>andrace</a:t>
            </a:r>
            <a:r>
              <a:rPr sz="2402" b="1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2" b="1" spc="22" dirty="0">
                <a:solidFill>
                  <a:srgbClr val="231F20"/>
                </a:solidFill>
                <a:latin typeface="Arial MT"/>
                <a:cs typeface="Arial MT"/>
              </a:rPr>
              <a:t>vs.</a:t>
            </a:r>
            <a:r>
              <a:rPr sz="2402" b="1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402" b="1" spc="11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2402" b="1" spc="11" dirty="0">
                <a:solidFill>
                  <a:srgbClr val="231F20"/>
                </a:solidFill>
                <a:latin typeface="Arial MT"/>
                <a:cs typeface="Arial MT"/>
              </a:rPr>
              <a:t>ultivar</a:t>
            </a:r>
            <a:endParaRPr sz="2402" b="1" dirty="0">
              <a:latin typeface="Arial MT"/>
              <a:cs typeface="Arial MT"/>
            </a:endParaRPr>
          </a:p>
        </p:txBody>
      </p:sp>
      <p:sp>
        <p:nvSpPr>
          <p:cNvPr id="995" name="object 995"/>
          <p:cNvSpPr txBox="1"/>
          <p:nvPr/>
        </p:nvSpPr>
        <p:spPr>
          <a:xfrm>
            <a:off x="15446510" y="10429452"/>
            <a:ext cx="4633640" cy="4704577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marL="392332" algn="ctr">
              <a:spcBef>
                <a:spcPts val="240"/>
              </a:spcBef>
            </a:pP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Highest:</a:t>
            </a:r>
            <a:r>
              <a:rPr sz="2838" spc="-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21,132</a:t>
            </a:r>
            <a:r>
              <a:rPr sz="2838" spc="-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sz="28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8" algn="ctr">
              <a:spcBef>
                <a:spcPts val="22"/>
              </a:spcBef>
            </a:pPr>
            <a:r>
              <a:rPr sz="2838" spc="1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Mean:</a:t>
            </a:r>
            <a:r>
              <a:rPr sz="2838" spc="-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20,820</a:t>
            </a:r>
            <a:r>
              <a:rPr sz="2838" spc="-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sz="28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3922" algn="ctr">
              <a:spcBef>
                <a:spcPts val="22"/>
              </a:spcBef>
            </a:pP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Lowest:</a:t>
            </a:r>
            <a:r>
              <a:rPr sz="2838" spc="-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20,154</a:t>
            </a:r>
            <a:r>
              <a:rPr sz="2838" spc="-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lang="zh-CN" altLang="en-US"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38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</a:t>
            </a:r>
            <a:r>
              <a:rPr lang="zh-CN" altLang="en-US" sz="2838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38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sz="283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40" marR="11091" indent="-1386" algn="just">
              <a:lnSpc>
                <a:spcPct val="100699"/>
              </a:lnSpc>
              <a:spcBef>
                <a:spcPts val="2434"/>
              </a:spcBef>
            </a:pPr>
            <a:r>
              <a:rPr sz="2838" spc="1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Orthogroup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stables</a:t>
            </a:r>
            <a:r>
              <a:rPr lang="en-US"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25 genomes (23,800</a:t>
            </a:r>
            <a:r>
              <a:rPr lang="en-US"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families), suggests this</a:t>
            </a:r>
            <a:r>
              <a:rPr lang="en-US"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pan-genome captures</a:t>
            </a:r>
            <a:r>
              <a:rPr lang="en-US"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genetic </a:t>
            </a:r>
            <a:r>
              <a:rPr sz="2838" spc="-1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</a:t>
            </a:r>
            <a:r>
              <a:rPr lang="en-US" sz="2838" spc="-1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38" spc="1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cucumber</a:t>
            </a:r>
            <a:r>
              <a:rPr lang="zh-CN" altLang="en-US" sz="2838" spc="1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38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4)</a:t>
            </a:r>
            <a:endParaRPr lang="en-US" sz="28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object 996"/>
          <p:cNvSpPr txBox="1"/>
          <p:nvPr/>
        </p:nvSpPr>
        <p:spPr>
          <a:xfrm>
            <a:off x="15705001" y="16339111"/>
            <a:ext cx="4268525" cy="2768662"/>
          </a:xfrm>
          <a:prstGeom prst="rect">
            <a:avLst/>
          </a:prstGeom>
        </p:spPr>
        <p:txBody>
          <a:bodyPr vert="horz" wrap="square" lIns="0" tIns="30499" rIns="0" bIns="0" rtlCol="0">
            <a:spAutoFit/>
          </a:bodyPr>
          <a:lstStyle/>
          <a:p>
            <a:pPr algn="just">
              <a:spcBef>
                <a:spcPts val="240"/>
              </a:spcBef>
            </a:pP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Identified</a:t>
            </a:r>
            <a:r>
              <a:rPr sz="2947" spc="-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15,924</a:t>
            </a:r>
            <a:r>
              <a:rPr lang="en-US" sz="2947" dirty="0"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core, 2,474 soft-core, 5,235 shell and</a:t>
            </a:r>
            <a:r>
              <a:rPr sz="2947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76" dirty="0">
                <a:solidFill>
                  <a:srgbClr val="231F20"/>
                </a:solidFill>
                <a:latin typeface="Arial MT"/>
                <a:cs typeface="Arial MT"/>
              </a:rPr>
              <a:t>112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loud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genes</a:t>
            </a:r>
            <a:r>
              <a:rPr sz="2947" spc="-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cucumber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gene-based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pangenome</a:t>
            </a:r>
            <a:r>
              <a:rPr lang="zh-CN" altLang="en-US"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3056" spc="22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(Figure 5)</a:t>
            </a:r>
            <a:endParaRPr lang="en-US" sz="30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object 997"/>
          <p:cNvSpPr txBox="1"/>
          <p:nvPr/>
        </p:nvSpPr>
        <p:spPr>
          <a:xfrm>
            <a:off x="15428116" y="20610349"/>
            <a:ext cx="4416567" cy="3204647"/>
          </a:xfrm>
          <a:prstGeom prst="rect">
            <a:avLst/>
          </a:prstGeom>
        </p:spPr>
        <p:txBody>
          <a:bodyPr vert="horz" wrap="square" lIns="0" tIns="26340" rIns="0" bIns="0" rtlCol="0">
            <a:spAutoFit/>
          </a:bodyPr>
          <a:lstStyle/>
          <a:p>
            <a:pPr marL="27727" marR="11091" indent="1386" algn="just">
              <a:lnSpc>
                <a:spcPct val="100699"/>
              </a:lnSpc>
              <a:spcBef>
                <a:spcPts val="207"/>
              </a:spcBef>
            </a:pP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Identified 3,451 genes with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different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presen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frequenc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ies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between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wild </a:t>
            </a:r>
            <a:r>
              <a:rPr lang="en-US" sz="2947" spc="11" dirty="0">
                <a:solidFill>
                  <a:srgbClr val="231F20"/>
                </a:solidFill>
                <a:latin typeface="Arial MT"/>
                <a:cs typeface="Arial MT"/>
              </a:rPr>
              <a:t>cucumber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s and</a:t>
            </a:r>
            <a:r>
              <a:rPr sz="2947" spc="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;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and 2,895 genes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between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landrace</a:t>
            </a:r>
            <a:r>
              <a:rPr lang="en-US" sz="2947" spc="-11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2947" spc="-11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947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r>
              <a:rPr lang="en-US" sz="2947" dirty="0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endParaRPr sz="2947" dirty="0">
              <a:latin typeface="Arial MT"/>
              <a:cs typeface="Arial MT"/>
            </a:endParaRPr>
          </a:p>
        </p:txBody>
      </p:sp>
      <p:sp>
        <p:nvSpPr>
          <p:cNvPr id="998" name="object 998"/>
          <p:cNvSpPr txBox="1"/>
          <p:nvPr/>
        </p:nvSpPr>
        <p:spPr>
          <a:xfrm>
            <a:off x="236236" y="22981566"/>
            <a:ext cx="9726490" cy="1294648"/>
          </a:xfrm>
          <a:prstGeom prst="rect">
            <a:avLst/>
          </a:prstGeom>
        </p:spPr>
        <p:txBody>
          <a:bodyPr vert="horz" wrap="square" lIns="0" tIns="24954" rIns="0" bIns="0" rtlCol="0">
            <a:spAutoFit/>
          </a:bodyPr>
          <a:lstStyle/>
          <a:p>
            <a:pPr marL="255083" marR="11091" indent="-228745" algn="just">
              <a:lnSpc>
                <a:spcPct val="102600"/>
              </a:lnSpc>
              <a:spcBef>
                <a:spcPts val="196"/>
              </a:spcBef>
              <a:buChar char="▪"/>
              <a:tabLst>
                <a:tab pos="256471" algn="l"/>
              </a:tabLst>
            </a:pPr>
            <a:r>
              <a:rPr lang="en-US" sz="2729" spc="33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2729" spc="22" dirty="0">
                <a:solidFill>
                  <a:srgbClr val="231F20"/>
                </a:solidFill>
                <a:latin typeface="Arial MT"/>
                <a:cs typeface="Arial MT"/>
              </a:rPr>
              <a:t>ssembled genomes </a:t>
            </a:r>
            <a:r>
              <a:rPr 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of 39 cucumber accessions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covering </a:t>
            </a:r>
            <a:r>
              <a:rPr sz="2729" spc="11" dirty="0">
                <a:solidFill>
                  <a:srgbClr val="231F20"/>
                </a:solidFill>
                <a:latin typeface="Arial MT"/>
                <a:cs typeface="Arial MT"/>
              </a:rPr>
              <a:t>different </a:t>
            </a:r>
            <a:r>
              <a:rPr sz="2729" spc="22" dirty="0">
                <a:solidFill>
                  <a:srgbClr val="231F20"/>
                </a:solidFill>
                <a:latin typeface="Arial MT"/>
                <a:cs typeface="Arial MT"/>
              </a:rPr>
              <a:t>breeding status: </a:t>
            </a:r>
            <a:r>
              <a:rPr sz="2729" spc="33" dirty="0">
                <a:solidFill>
                  <a:srgbClr val="231F20"/>
                </a:solidFill>
                <a:latin typeface="Arial MT"/>
                <a:cs typeface="Arial MT"/>
              </a:rPr>
              <a:t>Wild </a:t>
            </a:r>
            <a:r>
              <a:rPr sz="2729" spc="22" dirty="0">
                <a:solidFill>
                  <a:srgbClr val="231F20"/>
                </a:solidFill>
                <a:latin typeface="Arial MT"/>
                <a:cs typeface="Arial MT"/>
              </a:rPr>
              <a:t>(10), Landrace (8), </a:t>
            </a:r>
            <a:r>
              <a:rPr sz="2729" spc="11" dirty="0">
                <a:solidFill>
                  <a:srgbClr val="231F20"/>
                </a:solidFill>
                <a:latin typeface="Arial MT"/>
                <a:cs typeface="Arial MT"/>
              </a:rPr>
              <a:t>Cultivar</a:t>
            </a:r>
            <a:r>
              <a:rPr sz="2729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729" spc="22" dirty="0">
                <a:solidFill>
                  <a:srgbClr val="231F20"/>
                </a:solidFill>
                <a:latin typeface="Arial MT"/>
                <a:cs typeface="Arial MT"/>
              </a:rPr>
              <a:t>(21)</a:t>
            </a:r>
            <a:r>
              <a:rPr 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, and from 10 different countries</a:t>
            </a:r>
            <a:r>
              <a:rPr lang="zh-CN" alt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2729" spc="22" dirty="0">
                <a:solidFill>
                  <a:srgbClr val="231F20"/>
                </a:solidFill>
                <a:latin typeface="Arial MT"/>
                <a:cs typeface="Arial MT"/>
              </a:rPr>
              <a:t>(Figures</a:t>
            </a:r>
            <a:r>
              <a:rPr lang="zh-CN" alt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2729" spc="22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lang="zh-CN" alt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2729" spc="22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lang="zh-CN" alt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lang="en-US" altLang="zh-CN" sz="2729" spc="22" dirty="0">
                <a:solidFill>
                  <a:srgbClr val="231F20"/>
                </a:solidFill>
                <a:latin typeface="Arial MT"/>
                <a:cs typeface="Arial MT"/>
              </a:rPr>
              <a:t>2)</a:t>
            </a:r>
            <a:r>
              <a:rPr lang="en-US" sz="2729" spc="22" dirty="0">
                <a:solidFill>
                  <a:srgbClr val="231F20"/>
                </a:solidFill>
                <a:latin typeface="Arial MT"/>
                <a:cs typeface="Arial MT"/>
              </a:rPr>
              <a:t>.</a:t>
            </a:r>
            <a:endParaRPr sz="2729" dirty="0">
              <a:latin typeface="Arial MT"/>
              <a:cs typeface="Arial MT"/>
            </a:endParaRPr>
          </a:p>
        </p:txBody>
      </p:sp>
      <p:sp>
        <p:nvSpPr>
          <p:cNvPr id="999" name="object 999"/>
          <p:cNvSpPr txBox="1"/>
          <p:nvPr/>
        </p:nvSpPr>
        <p:spPr>
          <a:xfrm>
            <a:off x="275985" y="21493471"/>
            <a:ext cx="4561025" cy="1373291"/>
          </a:xfrm>
          <a:prstGeom prst="rect">
            <a:avLst/>
          </a:prstGeom>
        </p:spPr>
        <p:txBody>
          <a:bodyPr vert="horz" wrap="square" lIns="0" tIns="29113" rIns="0" bIns="0" rtlCol="0">
            <a:spAutoFit/>
          </a:bodyPr>
          <a:lstStyle/>
          <a:p>
            <a:pPr marL="27727">
              <a:spcBef>
                <a:spcPts val="229"/>
              </a:spcBef>
            </a:pPr>
            <a:r>
              <a:rPr sz="8733" dirty="0">
                <a:solidFill>
                  <a:srgbClr val="231F20"/>
                </a:solidFill>
                <a:latin typeface="Arial MT"/>
                <a:cs typeface="Arial MT"/>
              </a:rPr>
              <a:t>Materials</a:t>
            </a:r>
            <a:endParaRPr sz="8733">
              <a:latin typeface="Arial MT"/>
              <a:cs typeface="Arial MT"/>
            </a:endParaRPr>
          </a:p>
        </p:txBody>
      </p:sp>
      <p:sp>
        <p:nvSpPr>
          <p:cNvPr id="1000" name="object 1000"/>
          <p:cNvSpPr txBox="1"/>
          <p:nvPr/>
        </p:nvSpPr>
        <p:spPr>
          <a:xfrm>
            <a:off x="10912817" y="38063384"/>
            <a:ext cx="8610494" cy="1128514"/>
          </a:xfrm>
          <a:prstGeom prst="rect">
            <a:avLst/>
          </a:prstGeom>
          <a:solidFill>
            <a:srgbClr val="00AEEF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38633">
              <a:lnSpc>
                <a:spcPts val="8755"/>
              </a:lnSpc>
            </a:pPr>
            <a:r>
              <a:rPr sz="8078" spc="44" dirty="0">
                <a:solidFill>
                  <a:srgbClr val="231F20"/>
                </a:solidFill>
                <a:latin typeface="Arial MT"/>
                <a:cs typeface="Arial MT"/>
              </a:rPr>
              <a:t>Acknoledgement</a:t>
            </a:r>
            <a:endParaRPr sz="8078">
              <a:latin typeface="Arial MT"/>
              <a:cs typeface="Arial MT"/>
            </a:endParaRPr>
          </a:p>
        </p:txBody>
      </p:sp>
      <p:sp>
        <p:nvSpPr>
          <p:cNvPr id="1001" name="object 1001"/>
          <p:cNvSpPr/>
          <p:nvPr/>
        </p:nvSpPr>
        <p:spPr>
          <a:xfrm>
            <a:off x="102578" y="37288191"/>
            <a:ext cx="10099412" cy="1143722"/>
          </a:xfrm>
          <a:custGeom>
            <a:avLst/>
            <a:gdLst/>
            <a:ahLst/>
            <a:cxnLst/>
            <a:rect l="l" t="t" r="r" b="b"/>
            <a:pathLst>
              <a:path w="4625975" h="523875">
                <a:moveTo>
                  <a:pt x="4625612" y="0"/>
                </a:moveTo>
                <a:lnTo>
                  <a:pt x="0" y="0"/>
                </a:lnTo>
                <a:lnTo>
                  <a:pt x="0" y="523544"/>
                </a:lnTo>
                <a:lnTo>
                  <a:pt x="4625612" y="523544"/>
                </a:lnTo>
                <a:lnTo>
                  <a:pt x="4625612" y="0"/>
                </a:lnTo>
                <a:close/>
              </a:path>
            </a:pathLst>
          </a:custGeom>
          <a:solidFill>
            <a:srgbClr val="00AEE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8580" dirty="0"/>
          </a:p>
        </p:txBody>
      </p:sp>
      <p:sp>
        <p:nvSpPr>
          <p:cNvPr id="1002" name="object 1002"/>
          <p:cNvSpPr txBox="1"/>
          <p:nvPr/>
        </p:nvSpPr>
        <p:spPr>
          <a:xfrm>
            <a:off x="74840" y="37190476"/>
            <a:ext cx="5355392" cy="1280894"/>
          </a:xfrm>
          <a:prstGeom prst="rect">
            <a:avLst/>
          </a:prstGeom>
        </p:spPr>
        <p:txBody>
          <a:bodyPr vert="horz" wrap="square" lIns="0" tIns="37431" rIns="0" bIns="0" rtlCol="0">
            <a:spAutoFit/>
          </a:bodyPr>
          <a:lstStyle/>
          <a:p>
            <a:pPr marL="27727">
              <a:spcBef>
                <a:spcPts val="295"/>
              </a:spcBef>
            </a:pPr>
            <a:r>
              <a:rPr sz="8078" spc="22" dirty="0">
                <a:solidFill>
                  <a:srgbClr val="231F20"/>
                </a:solidFill>
                <a:latin typeface="Arial MT"/>
                <a:cs typeface="Arial MT"/>
              </a:rPr>
              <a:t>References</a:t>
            </a:r>
            <a:endParaRPr sz="8078" dirty="0">
              <a:latin typeface="Arial MT"/>
              <a:cs typeface="Arial MT"/>
            </a:endParaRPr>
          </a:p>
        </p:txBody>
      </p:sp>
      <p:sp>
        <p:nvSpPr>
          <p:cNvPr id="1003" name="object 1003"/>
          <p:cNvSpPr txBox="1"/>
          <p:nvPr/>
        </p:nvSpPr>
        <p:spPr>
          <a:xfrm>
            <a:off x="10653317" y="24326455"/>
            <a:ext cx="9191366" cy="685912"/>
          </a:xfrm>
          <a:prstGeom prst="rect">
            <a:avLst/>
          </a:prstGeom>
          <a:solidFill>
            <a:srgbClr val="1B75BC"/>
          </a:solidFill>
          <a:ln w="5817">
            <a:solidFill>
              <a:srgbClr val="231F20"/>
            </a:solidFill>
          </a:ln>
        </p:spPr>
        <p:txBody>
          <a:bodyPr vert="horz" wrap="square" lIns="0" tIns="47135" rIns="0" bIns="0" rtlCol="0">
            <a:spAutoFit/>
          </a:bodyPr>
          <a:lstStyle/>
          <a:p>
            <a:pPr marL="1942251">
              <a:spcBef>
                <a:spcPts val="371"/>
              </a:spcBef>
            </a:pP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Functional</a:t>
            </a:r>
            <a:r>
              <a:rPr sz="4148" spc="-2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148" spc="22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4148">
              <a:latin typeface="Arial MT"/>
              <a:cs typeface="Arial MT"/>
            </a:endParaRP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12ACF839-846C-9BB1-5B16-7ABA2E737F74}"/>
              </a:ext>
            </a:extLst>
          </p:cNvPr>
          <p:cNvSpPr txBox="1"/>
          <p:nvPr/>
        </p:nvSpPr>
        <p:spPr>
          <a:xfrm>
            <a:off x="265905" y="34249581"/>
            <a:ext cx="17357811" cy="271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619" indent="-748619" algn="just">
              <a:buFont typeface="+mj-lt"/>
              <a:buAutoNum type="arabicPeriod"/>
            </a:pPr>
            <a:r>
              <a:rPr lang="en-US" sz="2838" dirty="0">
                <a:latin typeface="Arial" panose="020B0604020202020204" pitchFamily="34" charset="0"/>
                <a:cs typeface="Arial" panose="020B0604020202020204" pitchFamily="34" charset="0"/>
              </a:rPr>
              <a:t>Constructed a gene-based pangenome from 39 cucumber genomes.</a:t>
            </a:r>
          </a:p>
          <a:p>
            <a:pPr marL="748619" indent="-748619" algn="just">
              <a:buFont typeface="+mj-lt"/>
              <a:buAutoNum type="arabicPeriod"/>
            </a:pPr>
            <a:r>
              <a:rPr lang="en-US" sz="2838" dirty="0">
                <a:latin typeface="Arial" panose="020B0604020202020204" pitchFamily="34" charset="0"/>
                <a:cs typeface="Arial" panose="020B0604020202020204" pitchFamily="34" charset="0"/>
              </a:rPr>
              <a:t>Identified 15,924 core genes, 2,474 soft core genes, 5,235 shell genes and 112 cloud genes in the cucumber gene-based pangenome.</a:t>
            </a:r>
          </a:p>
          <a:p>
            <a:pPr marL="748619" indent="-748619" algn="just">
              <a:buFont typeface="+mj-lt"/>
              <a:buAutoNum type="arabicPeriod"/>
            </a:pPr>
            <a:r>
              <a:rPr lang="en-US" sz="2838" dirty="0">
                <a:latin typeface="Arial" panose="020B0604020202020204" pitchFamily="34" charset="0"/>
                <a:cs typeface="Arial" panose="020B0604020202020204" pitchFamily="34" charset="0"/>
              </a:rPr>
              <a:t>Identified 3,451 genes with significantly different presence frequencies between wild and landraces, enriched with those involved in energy production and cellular organization; and 2,895 genes between landrace vs. cultivars, enriched with those involved in plant growth and stress responses.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2B6E9611-8364-0C54-3341-942412A37A01}"/>
              </a:ext>
            </a:extLst>
          </p:cNvPr>
          <p:cNvSpPr txBox="1"/>
          <p:nvPr/>
        </p:nvSpPr>
        <p:spPr>
          <a:xfrm>
            <a:off x="3465" y="38561036"/>
            <a:ext cx="10473525" cy="511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9080" indent="-499080" algn="just">
              <a:buFont typeface="+mj-lt"/>
              <a:buAutoNum type="arabicPeriod"/>
            </a:pPr>
            <a:r>
              <a:rPr lang="en-US" sz="2511" dirty="0">
                <a:latin typeface="Arial" panose="020B0604020202020204" pitchFamily="34" charset="0"/>
                <a:cs typeface="Arial" panose="020B0604020202020204" pitchFamily="34" charset="0"/>
              </a:rPr>
              <a:t>Li, H., et al. (2022). Graph-based pan-genome reveals structural and sequence variations related to agronomic traits and domestication in cucumber. Nature Communications. 13, 682</a:t>
            </a:r>
          </a:p>
          <a:p>
            <a:pPr marL="499080" indent="-499080" algn="just">
              <a:buFont typeface="+mj-lt"/>
              <a:buAutoNum type="arabicPeriod"/>
            </a:pPr>
            <a:r>
              <a:rPr lang="en-US" sz="2511" dirty="0">
                <a:latin typeface="Arial" panose="020B0604020202020204" pitchFamily="34" charset="0"/>
                <a:cs typeface="Arial" panose="020B0604020202020204" pitchFamily="34" charset="0"/>
              </a:rPr>
              <a:t>Li, N., et al. (2023). Super-pangenome analyses highlight genomic diversity and structural variation across wild and cultivated tomato species. Nature Genetics. 55, 852-860</a:t>
            </a:r>
          </a:p>
          <a:p>
            <a:pPr marL="499080" indent="-499080" algn="just">
              <a:buFont typeface="+mj-lt"/>
              <a:buAutoNum type="arabicPeriod"/>
            </a:pPr>
            <a:r>
              <a:rPr lang="en-US" sz="2511" dirty="0">
                <a:latin typeface="Arial" panose="020B0604020202020204" pitchFamily="34" charset="0"/>
                <a:cs typeface="Arial" panose="020B0604020202020204" pitchFamily="34" charset="0"/>
              </a:rPr>
              <a:t>Qi, J., et al. (2013). A genomic variation map provides insights into the genetic basis of cucumber domestication and diversity. Nature Genetics. 45, 1510-1515</a:t>
            </a:r>
          </a:p>
          <a:p>
            <a:pPr marL="499080" indent="-499080" algn="just">
              <a:buFont typeface="+mj-lt"/>
              <a:buAutoNum type="arabicPeriod"/>
            </a:pPr>
            <a:r>
              <a:rPr lang="en-US" sz="2511" dirty="0">
                <a:latin typeface="Arial" panose="020B0604020202020204" pitchFamily="34" charset="0"/>
                <a:cs typeface="Arial" panose="020B0604020202020204" pitchFamily="34" charset="0"/>
              </a:rPr>
              <a:t>Schreiber, M., et al. (2024). Plant pangenomes for crop improvement, biodiversity and evolution. Nature Reviews Genetics.</a:t>
            </a:r>
          </a:p>
          <a:p>
            <a:pPr marL="499080" indent="-499080" algn="just">
              <a:buFont typeface="+mj-lt"/>
              <a:buAutoNum type="arabicPeriod"/>
            </a:pPr>
            <a:r>
              <a:rPr lang="en-US" sz="2511" dirty="0">
                <a:latin typeface="Arial" panose="020B0604020202020204" pitchFamily="34" charset="0"/>
                <a:cs typeface="Arial" panose="020B0604020202020204" pitchFamily="34" charset="0"/>
              </a:rPr>
              <a:t>Tang, D., et al. (2022). Genome evolution and diversity of wild and cultivated potatoes. Nature. 606, 535-541</a:t>
            </a:r>
          </a:p>
        </p:txBody>
      </p:sp>
      <p:sp>
        <p:nvSpPr>
          <p:cNvPr id="1008" name="TextBox 1007">
            <a:extLst>
              <a:ext uri="{FF2B5EF4-FFF2-40B4-BE49-F238E27FC236}">
                <a16:creationId xmlns:a16="http://schemas.microsoft.com/office/drawing/2014/main" id="{47D768DB-98E9-8260-934F-D7751918E83B}"/>
              </a:ext>
            </a:extLst>
          </p:cNvPr>
          <p:cNvSpPr txBox="1"/>
          <p:nvPr/>
        </p:nvSpPr>
        <p:spPr>
          <a:xfrm>
            <a:off x="10912817" y="39309394"/>
            <a:ext cx="8610494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20" dirty="0">
                <a:latin typeface="Arial" panose="020B0604020202020204" pitchFamily="34" charset="0"/>
                <a:cs typeface="Arial" panose="020B0604020202020204" pitchFamily="34" charset="0"/>
              </a:rPr>
              <a:t>This 2024 High School Research Internship Experience was made possible by Cornell University USDA, NSF, and Boyce Thompson Institute as well as Individual donors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1171</Words>
  <Application>Microsoft Office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Aptos</vt:lpstr>
      <vt:lpstr>Arial</vt:lpstr>
      <vt:lpstr>Calibri</vt:lpstr>
      <vt:lpstr>Office Theme</vt:lpstr>
      <vt:lpstr>Gene-based Pan-genome Analysis of Cucumber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Poster_V3</dc:title>
  <dc:creator>Rocky</dc:creator>
  <cp:lastModifiedBy>Rocky Shao</cp:lastModifiedBy>
  <cp:revision>9</cp:revision>
  <dcterms:created xsi:type="dcterms:W3CDTF">2024-08-04T21:32:50Z</dcterms:created>
  <dcterms:modified xsi:type="dcterms:W3CDTF">2024-08-07T16:47:27Z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Adobe Illustrator 27.9 (Macintosh)</vt:lpwstr>
  </property>
  <property fmtid="{D5CDD505-2E9C-101B-9397-08002B2CF9AE}" pid="4" name="LastSaved">
    <vt:filetime>2024-08-04T00:00:00Z</vt:filetime>
  </property>
</Properties>
</file>