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</p14:sldIdLst>
        </p14:section>
        <p14:section name="基于MCA分解的图像去雨" id="{0EDA6FD3-2753-4E52-A8F8-06FE34B3747D}">
          <p14:sldIdLst>
            <p14:sldId id="260"/>
          </p14:sldIdLst>
        </p14:section>
        <p14:section name="基于景深重建的图像去雨" id="{8929778E-4B52-4F01-B835-F5B747B7FDE4}">
          <p14:sldIdLst>
            <p14:sldId id="265"/>
            <p14:sldId id="266"/>
            <p14:sldId id="261"/>
            <p14:sldId id="262"/>
          </p14:sldIdLst>
        </p14:section>
        <p14:section name="Experiments" id="{854CF3B8-FEAD-40A6-927F-BF7214D2FA01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88E-FFA4-4AB8-81FC-C3A727AF5EAC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8006-F08F-4815-A1B5-18B0A7A7859D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59F-E76F-4587-A923-77A7CB0467F2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2381-03A5-4EF4-AA42-0B9CD3DFEFB9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CF22-3535-40B6-A1DE-DA3B446CB8EE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20F-40B4-4E5C-9E6D-652DB5E88A4E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2FE5-49FE-4038-B80B-E2F59132E51D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B73B-C8A1-415A-8001-A768CA262FEB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F930-90EF-4A3A-937E-BEB447C3D526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AD89-3711-476B-8321-DE709043037B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5F-7E6A-4CE4-9E20-FBBE117FCD79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E7D-B5B4-4381-B066-B1FE5CCD6608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基于景深和稀疏编码的图像去雨算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肖进胜 王 文 邹文涛 童 乐 雷俊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25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该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文提出了一种基于景深和稀疏编码的图像去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雨算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。该算法主要分为四个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部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分：图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像分解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字典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学习、基于主成分分析和支持 向量机的原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子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聚。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首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先是利用图像分解提取出图像低频和高频成分，对于图像分解的方法，主要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采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用的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双边滤波和短时傅里叶变换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相结合的方法，此方法对图像的轮廓和边缘保持度较高．接下来，对低频成分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行保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留，对高频成分进行进一步处理．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根据图像本身的纹理特性将高频成分进行分类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，基于每一类再对高频成分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行分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块处理，得到每一类图像的字典，从而进行字典学习．然后，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利用主成分分析和支持向量机对字典进行分类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根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据梯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度信息分为含雨字典和非雨字典两类，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应用正交匹配追踪获得基于新高频字典的稀疏系数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，从而获得高频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成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分中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非雨成分．最后，对于高频成分中和雨痕具有相同梯度的背景误判问题，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通过景深，将图像高频按纹理和梯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度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方向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进行二次分类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，将高频成分中和雨条纹具有相同梯度的背景进行保留，有效提高分类准确性．同时，利用景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深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提取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出含雨图像中的显著性特征来进一步去除低频成分中的残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留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雨痕。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基于分解的图像去雨算法在低频部分存在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纹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理丢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失的情况，本文提出用联合双边滤波和短时傅里 叶变换将图像进行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分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解，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使得图像的轮廓边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缘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信息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得到较好的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保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留。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时针对低频成分中的雨痕残 留和高频成分中与雨痕具有相同梯度的背景误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判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问题，引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入景深和基于ＰＣＡ和ＳＶＭ的原子聚类的方 法，将图像高频按纹理和梯度方向进行二次分类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能够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有效提高分类的准确性，使得在任意雨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量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下，对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于 含雨图像都能够精确的将雨痕进行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去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除。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</a:t>
            </a:r>
            <a:r>
              <a:rPr lang="zh-CN" altLang="en-US" smtClean="0"/>
              <a:t>于</a:t>
            </a:r>
            <a:r>
              <a:rPr lang="en-US" altLang="zh-CN" smtClean="0"/>
              <a:t>MCA</a:t>
            </a:r>
            <a:r>
              <a:rPr lang="zh-CN" altLang="en-US" smtClean="0"/>
              <a:t>分</a:t>
            </a:r>
            <a:r>
              <a:rPr lang="zh-CN" altLang="en-US"/>
              <a:t>解的图</a:t>
            </a:r>
            <a:r>
              <a:rPr lang="zh-CN" altLang="en-US"/>
              <a:t>像</a:t>
            </a:r>
            <a:r>
              <a:rPr lang="zh-CN" altLang="en-US" smtClean="0"/>
              <a:t>去雨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首先对含雨图像进行图像分解，通过双边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滤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波提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取出图像低频成分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LF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和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高频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成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然后用高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频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图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本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身的纹理特性将其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分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类</a:t>
                </a:r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𝐻𝐹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其次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构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建包含纹理的局部结构的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字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来稀疏表示从纹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理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分量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中提取的块，得到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基于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字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的稀疏表示。</a:t>
                </a:r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利用</a:t>
                </a:r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HOG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特征和</a:t>
                </a:r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PCA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将字典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分为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有雨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字典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和无雨字典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基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于稀疏编码的图像分解得到高频有雨块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和高频无雨块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最终去雨图像为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Non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Rain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LF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217" t="-309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245" y="1828800"/>
            <a:ext cx="10547555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对于图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像分解的预处理部分利用了双边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滤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波和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短时傅里叶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换的结合。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引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入了景深的思想，对低频部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的雨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痕残留和高频部分的背景误判，利用图像的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显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著性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特征进行了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修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复。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首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先利用字典学习得到初步的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频无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雨成分，从而获得初始的去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雨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子进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分字典原子分类，然后通过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减少对非雨原子的误判，提高原子聚类的准确性。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基于景深重建的图像去雨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8" y="279188"/>
            <a:ext cx="10596562" cy="58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7252" y="324465"/>
            <a:ext cx="10606547" cy="6031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>
                <a:latin typeface="+mj-lt"/>
              </a:rPr>
              <a:t>基于</a:t>
            </a:r>
            <a:r>
              <a:rPr lang="en-US" altLang="zh-CN" smtClean="0">
                <a:latin typeface="+mj-lt"/>
              </a:rPr>
              <a:t>BF+STFT</a:t>
            </a:r>
            <a:r>
              <a:rPr lang="zh-CN" altLang="en-US" smtClean="0">
                <a:latin typeface="+mj-lt"/>
              </a:rPr>
              <a:t>的图像分解：</a:t>
            </a:r>
            <a:endParaRPr lang="en-US" altLang="zh-CN" smtClean="0">
              <a:latin typeface="+mj-lt"/>
            </a:endParaRP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利用双边滤波得到图像的基础层， 并通过短时傅里叶变换系数收缩得到细节层，最后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个层级的图像进行融合得到细节信息丰富。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+mj-lt"/>
              </a:rPr>
              <a:t>景</a:t>
            </a:r>
            <a:r>
              <a:rPr lang="zh-CN" altLang="en-US">
                <a:latin typeface="+mj-lt"/>
              </a:rPr>
              <a:t>深对图像效果的</a:t>
            </a:r>
            <a:r>
              <a:rPr lang="zh-CN" altLang="en-US">
                <a:latin typeface="+mj-lt"/>
              </a:rPr>
              <a:t>影</a:t>
            </a:r>
            <a:r>
              <a:rPr lang="zh-CN" altLang="en-US" smtClean="0">
                <a:latin typeface="+mj-lt"/>
              </a:rPr>
              <a:t>响：</a:t>
            </a:r>
            <a:endParaRPr lang="en-US" altLang="zh-CN" smtClean="0">
              <a:latin typeface="+mj-lt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景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(Depth of Field,DoF),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用于提取图像中感兴趣的区域。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DoF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要是为了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决低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频成分中的雨条纹残留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及对于高频成分 中某些非雨成分与雨条纹有相似的梯度而被误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去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除的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情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况。低频处理：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频处理：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去雨结果：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38" y="2716161"/>
            <a:ext cx="3733800" cy="91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21" y="4581115"/>
            <a:ext cx="2822012" cy="4663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913" y="5047430"/>
            <a:ext cx="3551597" cy="5544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913" y="5601865"/>
            <a:ext cx="28098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646" y="134754"/>
            <a:ext cx="10574154" cy="60422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j-lt"/>
              </a:rPr>
              <a:t>Network Architecture:</a:t>
            </a:r>
          </a:p>
          <a:p>
            <a:pPr marL="0" indent="0">
              <a:buNone/>
            </a:pPr>
            <a:r>
              <a:rPr lang="en-US" altLang="zh-CN" smtClean="0">
                <a:latin typeface="+mj-lt"/>
              </a:rPr>
              <a:t>M:path,  G:conv group number,   r:d reduction ratio</a:t>
            </a:r>
          </a:p>
          <a:p>
            <a:pPr marL="0" indent="0">
              <a:buNone/>
            </a:pPr>
            <a:endParaRPr lang="zh-CN" altLang="en-US"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1181169"/>
            <a:ext cx="9857146" cy="48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ImageNet Classification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19961</TotalTime>
  <Words>1050</Words>
  <Application>Microsoft Office PowerPoint</Application>
  <PresentationFormat>宽屏</PresentationFormat>
  <Paragraphs>48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Cambria Math</vt:lpstr>
      <vt:lpstr>Office 主题​​</vt:lpstr>
      <vt:lpstr>基于景深和稀疏编码的图像去雨算</vt:lpstr>
      <vt:lpstr>Abstract</vt:lpstr>
      <vt:lpstr>Introduction</vt:lpstr>
      <vt:lpstr>基于MCA分解的图像去雨</vt:lpstr>
      <vt:lpstr>基于景深重建的图像去雨</vt:lpstr>
      <vt:lpstr>PowerPoint 演示文稿</vt:lpstr>
      <vt:lpstr>PowerPoint 演示文稿</vt:lpstr>
      <vt:lpstr>PowerPoint 演示文稿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48</cp:revision>
  <dcterms:created xsi:type="dcterms:W3CDTF">2019-09-29T02:35:22Z</dcterms:created>
  <dcterms:modified xsi:type="dcterms:W3CDTF">2019-10-19T01:49:21Z</dcterms:modified>
</cp:coreProperties>
</file>