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56" r:id="rId3"/>
    <p:sldId id="257" r:id="rId4"/>
    <p:sldId id="259" r:id="rId5"/>
    <p:sldId id="271" r:id="rId6"/>
    <p:sldId id="260" r:id="rId7"/>
    <p:sldId id="266" r:id="rId8"/>
    <p:sldId id="268" r:id="rId9"/>
    <p:sldId id="269" r:id="rId10"/>
    <p:sldId id="272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5AF16E8-C5D0-4ED2-A126-2F038BE41F61}">
          <p14:sldIdLst>
            <p14:sldId id="273"/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19D62F69-25F5-4170-ABAD-8E14A4CAA97F}">
          <p14:sldIdLst>
            <p14:sldId id="259"/>
            <p14:sldId id="271"/>
          </p14:sldIdLst>
        </p14:section>
        <p14:section name="Raindrop Image Formation" id="{B4B6BDAE-E62B-439A-BEF9-C2D80396824B}">
          <p14:sldIdLst>
            <p14:sldId id="260"/>
          </p14:sldIdLst>
        </p14:section>
        <p14:section name="Raindrop Removal using Attentive GAN" id="{C0C76AE2-CB64-4821-940B-7DFBF78FBA54}">
          <p14:sldIdLst>
            <p14:sldId id="266"/>
            <p14:sldId id="268"/>
            <p14:sldId id="269"/>
            <p14:sldId id="272"/>
          </p14:sldIdLst>
        </p14:section>
        <p14:section name="Conclusion" id="{E49CD5BA-DA71-4FBB-B741-6AF7FB4569A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B49-E3F0-45C8-B352-040B3DE27A85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A94-559B-4A52-BA10-5F84F822E08E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E0AA-0A0F-4E94-83D3-657300EB69E8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12E-D319-4618-9EF5-F37566FB6613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7095-EAAE-4E11-80FE-206F5CF65582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EE4-5BC4-4112-9523-6FCD135894B6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A3E-B599-4876-9AF5-929A61457B57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51D6-BC04-49F7-8427-533ACD1B1B75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7424-95C6-4D37-9454-6B1C8547C26B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7517-B5A5-4C53-821D-20395C7D65DA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0206" y="1042219"/>
            <a:ext cx="1037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Attentive-recurrent network  </a:t>
            </a:r>
            <a:r>
              <a:rPr lang="zh-CN" altLang="en-US" smtClean="0"/>
              <a:t>和 </a:t>
            </a:r>
            <a:r>
              <a:rPr lang="en-US" altLang="zh-CN" smtClean="0"/>
              <a:t>D </a:t>
            </a:r>
            <a:r>
              <a:rPr lang="zh-CN" altLang="en-US" smtClean="0"/>
              <a:t>部分 还需要再看看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7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511277"/>
            <a:ext cx="10586884" cy="566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>
                <a:latin typeface="+mj-ea"/>
                <a:ea typeface="+mj-ea"/>
                <a:cs typeface="Arial" panose="020B0604020202020204" pitchFamily="34" charset="0"/>
              </a:rPr>
              <a:t>Discriminative </a:t>
            </a:r>
            <a:r>
              <a:rPr lang="en-US" altLang="zh-CN" i="1" smtClean="0">
                <a:latin typeface="+mj-ea"/>
                <a:ea typeface="+mj-ea"/>
                <a:cs typeface="Arial" panose="020B0604020202020204" pitchFamily="34" charset="0"/>
              </a:rPr>
              <a:t>Network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purpose of our contextual autoencoder is to generate an image that is free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raindrops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Multi-scale losses: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Perceptual loss:</a:t>
            </a: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91-F250-4665-9D39-AD143A54C879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971800"/>
            <a:ext cx="6153150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39226"/>
            <a:ext cx="5391150" cy="1057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7" y="4794220"/>
            <a:ext cx="5529373" cy="18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1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490"/>
            <a:ext cx="10515599" cy="4534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 produces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attention map via an attentive-recurrent network and applies this map along with the input image to generate a raindrop-free image through a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contextual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Our novelty lies on the use of the attention map in both generative and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discriminative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199" y="286927"/>
            <a:ext cx="10515600" cy="1325563"/>
          </a:xfrm>
        </p:spPr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242-6BB1-4F23-BC05-AE138A3086F0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2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Attentive Generative Adversarial Network for Raindrop Removal from A Single Image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Rui Qian1, Robby T. Tan2,3∗, Wenhan Yang1, Jiajun Su1, and Jiaying Liu1† 1Institute of Computer Science and Technology, Peking University, Beijing, P.R. China 2 National University of Singapore, 3 Yale-NUS College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A72-26DB-48DF-A290-5DA80E9887CD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first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regions occluded by raindrops are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not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given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Second, the information about the background scene ofthe occluded regions is completely lost for most part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Our main idea is to inject visual attention into both the generative and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discriminative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networks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our visual attention learns about raindrop regions and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their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surroundings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will pay more attention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area and D will be able to assess the local consistency of the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restored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regions</a:t>
            </a:r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A19-D988-4503-8C2E-7076E3DBCF8E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This attention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map is produced by a recurrent network consisting of deep residual networks (ResNets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combined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with a convolutional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few standard convolutional layers. We call this attentive-recurrent network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50" y="3091373"/>
            <a:ext cx="2142824" cy="3447539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A3F0-5342-4A4B-BB08-871533A31DE1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511277"/>
            <a:ext cx="10586884" cy="566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autoencoder takes both the input image and the attention map as the input. To obtain wider contextual information, in the decoder  we apply multi-scale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utilize our attention map to guide the discriminative network toward local target regions and validates the image both globally and locally.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864E-4CD9-4BBB-970A-714C65616A60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61" y="1705819"/>
            <a:ext cx="4495800" cy="1638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44500"/>
            <a:ext cx="43053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Raindrop Image Formation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631"/>
                <a:ext cx="10515600" cy="4338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altLang="zh-CN" i="1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b="0" smtClean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 raindrop image</a:t>
                </a:r>
              </a:p>
              <a:p>
                <a:pPr marL="0" indent="0">
                  <a:buNone/>
                </a:pPr>
                <a:r>
                  <a:rPr lang="en-US" altLang="zh-CN" smtClean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:mask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= 1 </m:t>
                    </m:r>
                  </m:oMath>
                </a14:m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means the pixel x is part of a 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raindrop </a:t>
                </a:r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region,other means background</a:t>
                </a:r>
              </a:p>
              <a:p>
                <a:pPr marL="0" indent="0">
                  <a:buNone/>
                </a:pP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altLang="zh-CN" smtClean="0">
                    <a:latin typeface="Arial" panose="020B0604020202020204" pitchFamily="34" charset="0"/>
                    <a:cs typeface="Arial" panose="020B0604020202020204" pitchFamily="34" charset="0"/>
                  </a:rPr>
                  <a:t>:background image</a:t>
                </a:r>
              </a:p>
              <a:p>
                <a:pPr marL="0" indent="0">
                  <a:buNone/>
                </a:pPr>
                <a:r>
                  <a:rPr lang="en-US" altLang="zh-CN" smtClean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:the effect brought by the raindrops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631"/>
                <a:ext cx="10515600" cy="433833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D9AB-26E7-444E-ABD0-490B0A5E8C59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6076" y="1789471"/>
                <a:ext cx="10537723" cy="43874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i="1">
                    <a:latin typeface="+mj-ea"/>
                    <a:ea typeface="+mj-ea"/>
                    <a:cs typeface="Arial" panose="020B0604020202020204" pitchFamily="34" charset="0"/>
                  </a:rPr>
                  <a:t>Generative </a:t>
                </a:r>
                <a:r>
                  <a:rPr lang="en-US" altLang="zh-CN" i="1" smtClean="0">
                    <a:latin typeface="+mj-ea"/>
                    <a:ea typeface="+mj-ea"/>
                    <a:cs typeface="Arial" panose="020B0604020202020204" pitchFamily="34" charset="0"/>
                  </a:rPr>
                  <a:t>Network</a:t>
                </a:r>
              </a:p>
              <a:p>
                <a:pPr marL="0" indent="0">
                  <a:buNone/>
                </a:pP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G is consist of attentive-recurrent network and contextual autoencoder</a:t>
                </a:r>
              </a:p>
              <a:p>
                <a:pPr marL="0" indent="0">
                  <a:buNone/>
                </a:pPr>
                <a:endParaRPr lang="en-US" altLang="zh-CN" i="1" smtClean="0"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i="1" smtClean="0"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US" altLang="zh-CN" smtClean="0">
                    <a:latin typeface="+mj-ea"/>
                    <a:ea typeface="+mj-ea"/>
                    <a:cs typeface="Arial" panose="020B0604020202020204" pitchFamily="34" charset="0"/>
                  </a:rPr>
                  <a:t> :</a:t>
                </a:r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generative network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:discriminat</a:t>
                </a:r>
                <a:endParaRPr lang="en-US" altLang="zh-CN" smtClean="0"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zh-CN">
                    <a:latin typeface="+mj-ea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en-US" altLang="zh-CN" smtClean="0">
                    <a:latin typeface="+mj-ea"/>
                    <a:ea typeface="+mj-ea"/>
                    <a:cs typeface="Arial" panose="020B0604020202020204" pitchFamily="34" charset="0"/>
                  </a:rPr>
                  <a:t>: </a:t>
                </a:r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raindrop images</a:t>
                </a:r>
                <a:endParaRPr lang="en-US" altLang="zh-CN" smtClean="0"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R:clear natuarl images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076" y="1789471"/>
                <a:ext cx="10537723" cy="4387492"/>
              </a:xfrm>
              <a:blipFill>
                <a:blip r:embed="rId2"/>
                <a:stretch>
                  <a:fillRect l="-1215" t="-3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Raindrop Removal using Attentive GAN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E9E8-1CD6-4056-8E09-8F6B5266829B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97" y="2874861"/>
            <a:ext cx="5276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2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511277"/>
            <a:ext cx="10586884" cy="566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smtClean="0">
                <a:latin typeface="+mj-ea"/>
                <a:ea typeface="+mj-ea"/>
                <a:cs typeface="Arial" panose="020B0604020202020204" pitchFamily="34" charset="0"/>
              </a:rPr>
              <a:t>1.Attentive-Recurrent </a:t>
            </a:r>
            <a:r>
              <a:rPr lang="en-US" altLang="zh-CN" i="1">
                <a:latin typeface="+mj-ea"/>
                <a:ea typeface="+mj-ea"/>
                <a:cs typeface="Arial" panose="020B0604020202020204" pitchFamily="34" charset="0"/>
              </a:rPr>
              <a:t>Network </a:t>
            </a:r>
            <a:endParaRPr lang="en-US" altLang="zh-CN" i="1" smtClean="0"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attentivere current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network is to find regions in the input image that need to get attention.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C65B-5D5B-4798-88A5-39C6A04C2701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5283738"/>
            <a:ext cx="5419725" cy="962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815883"/>
            <a:ext cx="6288651" cy="34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511277"/>
            <a:ext cx="10586884" cy="566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smtClean="0">
                <a:latin typeface="+mj-ea"/>
                <a:ea typeface="+mj-ea"/>
                <a:cs typeface="Arial" panose="020B0604020202020204" pitchFamily="34" charset="0"/>
              </a:rPr>
              <a:t>2.Contextual </a:t>
            </a:r>
            <a:r>
              <a:rPr lang="en-US" altLang="zh-CN" i="1">
                <a:latin typeface="+mj-ea"/>
                <a:ea typeface="+mj-ea"/>
                <a:cs typeface="Arial" panose="020B0604020202020204" pitchFamily="34" charset="0"/>
              </a:rPr>
              <a:t>Autoencoder</a:t>
            </a:r>
            <a:endParaRPr lang="en-US" altLang="zh-CN" i="1"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purpose of our contextual autoencoder is to generate an image that is free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raindrops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Multi-scale losses: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Perceptual loss:</a:t>
            </a: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91-F250-4665-9D39-AD143A54C879}" type="datetime1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34" y="1795131"/>
            <a:ext cx="3911241" cy="80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6825"/>
            <a:ext cx="7077075" cy="2914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508" y="2594113"/>
            <a:ext cx="5219700" cy="571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591" y="2708413"/>
            <a:ext cx="1343025" cy="34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542" y="5924930"/>
            <a:ext cx="4465991" cy="86283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62329" y="3244334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Discriminative Network</a:t>
            </a:r>
          </a:p>
        </p:txBody>
      </p:sp>
    </p:spTree>
    <p:extLst>
      <p:ext uri="{BB962C8B-B14F-4D97-AF65-F5344CB8AC3E}">
        <p14:creationId xmlns:p14="http://schemas.microsoft.com/office/powerpoint/2010/main" val="57584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22890</TotalTime>
  <Words>441</Words>
  <Application>Microsoft Office PowerPoint</Application>
  <PresentationFormat>宽屏</PresentationFormat>
  <Paragraphs>77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Attentive Generative Adversarial Network for Raindrop Removal from A Single Image</vt:lpstr>
      <vt:lpstr>Abstract</vt:lpstr>
      <vt:lpstr>Introduction</vt:lpstr>
      <vt:lpstr>PowerPoint 演示文稿</vt:lpstr>
      <vt:lpstr>Raindrop Image Formation</vt:lpstr>
      <vt:lpstr>Raindrop Removal using Attentive GAN</vt:lpstr>
      <vt:lpstr>PowerPoint 演示文稿</vt:lpstr>
      <vt:lpstr>PowerPoint 演示文稿</vt:lpstr>
      <vt:lpstr>PowerPoint 演示文稿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58</cp:revision>
  <dcterms:created xsi:type="dcterms:W3CDTF">2019-09-29T02:35:22Z</dcterms:created>
  <dcterms:modified xsi:type="dcterms:W3CDTF">2019-10-27T08:05:29Z</dcterms:modified>
</cp:coreProperties>
</file>