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57" r:id="rId4"/>
    <p:sldId id="259" r:id="rId5"/>
    <p:sldId id="260" r:id="rId6"/>
    <p:sldId id="275" r:id="rId7"/>
    <p:sldId id="266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问题" id="{ADC88A19-3390-4879-9D72-DDF2A987B441}">
          <p14:sldIdLst>
            <p14:sldId id="273"/>
          </p14:sldIdLst>
        </p14:section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Background: problem and main challenges" id="{19D62F69-25F5-4170-ABAD-8E14A4CAA97F}">
          <p14:sldIdLst>
            <p14:sldId id="259"/>
          </p14:sldIdLst>
        </p14:section>
        <p14:section name="Benchmark datasets" id="{B4B6BDAE-E62B-439A-BEF9-C2D80396824B}">
          <p14:sldIdLst>
            <p14:sldId id="260"/>
          </p14:sldIdLst>
        </p14:section>
        <p14:section name="Fine-grained image recognition" id="{48C5398A-0653-4FED-AA08-886C47CBC5E4}">
          <p14:sldIdLst>
            <p14:sldId id="275"/>
          </p14:sldIdLst>
        </p14:section>
        <p14:section name="Fine-grained image retrieval" id="{C0C76AE2-CB64-4821-940B-7DFBF78FBA54}">
          <p14:sldIdLst>
            <p14:sldId id="266"/>
          </p14:sldIdLst>
        </p14:section>
        <p14:section name="Conclusion" id="{E49CD5BA-DA71-4FBB-B741-6AF7FB4569A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2453" y="373625"/>
            <a:ext cx="879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Fine-grained </a:t>
            </a:r>
            <a:r>
              <a:rPr lang="en-US" altLang="zh-CN"/>
              <a:t>image </a:t>
            </a:r>
            <a:r>
              <a:rPr lang="en-US" altLang="zh-CN" smtClean="0"/>
              <a:t>recognition meth is not clearly understand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323" y="393290"/>
            <a:ext cx="11523406" cy="3208748"/>
          </a:xfrm>
        </p:spPr>
        <p:txBody>
          <a:bodyPr>
            <a:normAutofit/>
          </a:bodyPr>
          <a:lstStyle/>
          <a:p>
            <a:r>
              <a:rPr lang="en-US" altLang="zh-CN"/>
              <a:t>Deep learning for fine-grained image analysis: A survey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Xiu-Shen Wei1 , Jianxin Wu2 , Quan Cui1,3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Giving a review of FGVC techniques based on deeplearning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(backgrounds,banchmark datasets,methods,applications)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Discussing the challenges and issues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 identify feature direction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024716" cy="26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Background: problem and main 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658"/>
            <a:ext cx="10515600" cy="4880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Large intra-class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Small inter-class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42" y="1296658"/>
            <a:ext cx="6038723" cy="48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Benchmark datasets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4898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Part anno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key part localizations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HRCHY: hierarchical labels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  <a:r>
              <a:rPr lang="zh-CN" altLang="en-US" smtClean="0"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wing color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195"/>
            <a:ext cx="10564661" cy="24187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79" y="3727579"/>
            <a:ext cx="5133582" cy="1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Fine-grained image recognition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9630"/>
            <a:ext cx="10515600" cy="4827333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70" y="1349630"/>
            <a:ext cx="4905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341"/>
            <a:ext cx="10515599" cy="473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en-US" altLang="zh-CN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Fine-grained image retrieval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E9E8-1CD6-4056-8E09-8F6B5266829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8" y="1322591"/>
            <a:ext cx="5978013" cy="3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 produces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attention map via an attentive-recurrent network and applies this map along with the input image to generate a raindrop-free image through a contextual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novelty lies on the use of the attention map in both generative and discriminative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242-6BB1-4F23-BC05-AE138A3086F0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27991</TotalTime>
  <Words>167</Words>
  <Application>Microsoft Office PowerPoint</Application>
  <PresentationFormat>宽屏</PresentationFormat>
  <Paragraphs>74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Deep learning for fine-grained image analysis: A survey</vt:lpstr>
      <vt:lpstr>Abstract</vt:lpstr>
      <vt:lpstr>Background: problem and main challenges</vt:lpstr>
      <vt:lpstr>Benchmark datasets</vt:lpstr>
      <vt:lpstr>Fine-grained image recognition</vt:lpstr>
      <vt:lpstr>Fine-grained image retrieval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83</cp:revision>
  <dcterms:created xsi:type="dcterms:W3CDTF">2019-09-29T02:35:22Z</dcterms:created>
  <dcterms:modified xsi:type="dcterms:W3CDTF">2019-11-02T13:40:44Z</dcterms:modified>
</cp:coreProperties>
</file>