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56" r:id="rId3"/>
    <p:sldId id="257" r:id="rId4"/>
    <p:sldId id="259" r:id="rId5"/>
    <p:sldId id="260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问题" id="{ADC88A19-3390-4879-9D72-DDF2A987B441}">
          <p14:sldIdLst>
            <p14:sldId id="273"/>
          </p14:sldIdLst>
        </p14:section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Adversarial nets" id="{B4B6BDAE-E62B-439A-BEF9-C2D80396824B}">
          <p14:sldIdLst>
            <p14:sldId id="260"/>
            <p14:sldId id="274"/>
          </p14:sldIdLst>
        </p14:section>
        <p14:section name="Raindrop Removal using Attentive GAN" id="{C0C76AE2-CB64-4821-940B-7DFBF78FBA54}">
          <p14:sldIdLst/>
        </p14:section>
        <p14:section name="Conclusion" id="{E49CD5BA-DA71-4FBB-B741-6AF7FB4569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B49-E3F0-45C8-B352-040B3DE27A85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A94-559B-4A52-BA10-5F84F822E08E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0AA-0A0F-4E94-83D3-657300EB69E8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12E-D319-4618-9EF5-F37566FB6613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7095-EAAE-4E11-80FE-206F5CF65582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EE4-5BC4-4112-9523-6FCD135894B6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A3E-B599-4876-9AF5-929A61457B57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51D6-BC04-49F7-8427-533ACD1B1B75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7424-95C6-4D37-9454-6B1C8547C26B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7517-B5A5-4C53-821D-20395C7D65DA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0206" y="1042219"/>
            <a:ext cx="1037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4.1 Global Optimality of pg </a:t>
            </a:r>
            <a:r>
              <a:rPr lang="en-US" altLang="zh-CN"/>
              <a:t>= </a:t>
            </a:r>
            <a:r>
              <a:rPr lang="en-US" altLang="zh-CN" smtClean="0"/>
              <a:t>pdata  </a:t>
            </a:r>
          </a:p>
          <a:p>
            <a:r>
              <a:rPr lang="en-US" altLang="zh-CN"/>
              <a:t>4.2 Convergence of Algorithm 1</a:t>
            </a:r>
            <a:endParaRPr lang="en-US" altLang="zh-CN"/>
          </a:p>
          <a:p>
            <a:r>
              <a:rPr lang="zh-CN" altLang="en-US" smtClean="0"/>
              <a:t>还</a:t>
            </a:r>
            <a:r>
              <a:rPr lang="zh-CN" altLang="en-US" smtClean="0"/>
              <a:t>需要再看看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7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Generative Adversarial Nets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Ian J. Goodfellow∗, Jean Pouget-Abadie†, Mehdi Mirza, Bing Xu, David Warde-Farley, Sherjil Ozair‡, Aaron Courville, Yoshua Bengio§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A72-26DB-48DF-A290-5DA80E9887CD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 generative model G that captures the data distribution, and a discriminative model D that estimates the probability that a sample came from the training data rather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than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G.</a:t>
                </a:r>
                <a:endPara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The training procedure for G is to maximize the probability of D making a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mistake</a:t>
                </a:r>
                <a:r>
                  <a:rPr lang="en-US" altLang="zh-CN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with G recovering the training data distribution and D equal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everywhere.</a:t>
                </a:r>
                <a:endPara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A19-D988-4503-8C2E-7076E3DBCF8E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Discriminative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model that learns to determine whether a sample is from the model distribution or the data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generative model generates samples by passing random noise through a multilayer perceptron, and the discriminative model is also a multilayer perceptron.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3F0-5342-4A4B-BB08-871533A31DE1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Adversarial nets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195"/>
            <a:ext cx="10515600" cy="4898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smtClean="0">
                <a:cs typeface="Arial" panose="020B0604020202020204" pitchFamily="34" charset="0"/>
              </a:rPr>
              <a:t>	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D9AB-26E7-444E-ABD0-490B0A5E8C59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87" y="1420018"/>
            <a:ext cx="8991600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58" y="1949700"/>
            <a:ext cx="8054923" cy="44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222307"/>
            <a:ext cx="10734675" cy="594824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4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21700</TotalTime>
  <Words>173</Words>
  <Application>Microsoft Office PowerPoint</Application>
  <PresentationFormat>宽屏</PresentationFormat>
  <Paragraphs>31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Generative Adversarial Nets</vt:lpstr>
      <vt:lpstr>Abstract</vt:lpstr>
      <vt:lpstr>Introduction</vt:lpstr>
      <vt:lpstr>Adversarial nets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65</cp:revision>
  <dcterms:created xsi:type="dcterms:W3CDTF">2019-09-29T02:35:22Z</dcterms:created>
  <dcterms:modified xsi:type="dcterms:W3CDTF">2019-10-28T08:43:53Z</dcterms:modified>
</cp:coreProperties>
</file>